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3" r:id="rId1"/>
  </p:sldMasterIdLst>
  <p:notesMasterIdLst>
    <p:notesMasterId r:id="rId54"/>
  </p:notesMasterIdLst>
  <p:handoutMasterIdLst>
    <p:handoutMasterId r:id="rId55"/>
  </p:handoutMasterIdLst>
  <p:sldIdLst>
    <p:sldId id="579" r:id="rId2"/>
    <p:sldId id="581" r:id="rId3"/>
    <p:sldId id="746" r:id="rId4"/>
    <p:sldId id="747" r:id="rId5"/>
    <p:sldId id="749" r:id="rId6"/>
    <p:sldId id="748" r:id="rId7"/>
    <p:sldId id="626" r:id="rId8"/>
    <p:sldId id="618" r:id="rId9"/>
    <p:sldId id="754" r:id="rId10"/>
    <p:sldId id="755" r:id="rId11"/>
    <p:sldId id="756" r:id="rId12"/>
    <p:sldId id="757" r:id="rId13"/>
    <p:sldId id="693" r:id="rId14"/>
    <p:sldId id="634" r:id="rId15"/>
    <p:sldId id="640" r:id="rId16"/>
    <p:sldId id="713" r:id="rId17"/>
    <p:sldId id="723" r:id="rId18"/>
    <p:sldId id="729" r:id="rId19"/>
    <p:sldId id="714" r:id="rId20"/>
    <p:sldId id="724" r:id="rId21"/>
    <p:sldId id="660" r:id="rId22"/>
    <p:sldId id="728" r:id="rId23"/>
    <p:sldId id="730" r:id="rId24"/>
    <p:sldId id="731" r:id="rId25"/>
    <p:sldId id="663" r:id="rId26"/>
    <p:sldId id="742" r:id="rId27"/>
    <p:sldId id="715" r:id="rId28"/>
    <p:sldId id="725" r:id="rId29"/>
    <p:sldId id="716" r:id="rId30"/>
    <p:sldId id="726" r:id="rId31"/>
    <p:sldId id="717" r:id="rId32"/>
    <p:sldId id="727" r:id="rId33"/>
    <p:sldId id="686" r:id="rId34"/>
    <p:sldId id="732" r:id="rId35"/>
    <p:sldId id="733" r:id="rId36"/>
    <p:sldId id="734" r:id="rId37"/>
    <p:sldId id="735" r:id="rId38"/>
    <p:sldId id="736" r:id="rId39"/>
    <p:sldId id="745" r:id="rId40"/>
    <p:sldId id="752" r:id="rId41"/>
    <p:sldId id="738" r:id="rId42"/>
    <p:sldId id="739" r:id="rId43"/>
    <p:sldId id="753" r:id="rId44"/>
    <p:sldId id="627" r:id="rId45"/>
    <p:sldId id="701" r:id="rId46"/>
    <p:sldId id="707" r:id="rId47"/>
    <p:sldId id="706" r:id="rId48"/>
    <p:sldId id="743" r:id="rId49"/>
    <p:sldId id="708" r:id="rId50"/>
    <p:sldId id="705" r:id="rId51"/>
    <p:sldId id="681" r:id="rId52"/>
    <p:sldId id="580" r:id="rId53"/>
  </p:sldIdLst>
  <p:sldSz cx="13439775" cy="75596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8" userDrawn="1">
          <p15:clr>
            <a:srgbClr val="A4A3A4"/>
          </p15:clr>
        </p15:guide>
        <p15:guide id="2" pos="42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权春荣" initials="qcr" lastIdx="6" clrIdx="0"/>
  <p:cmAuthor id="1" name="Mark Hao Lu" initials="MHL" lastIdx="1" clrIdx="1">
    <p:extLst>
      <p:ext uri="{19B8F6BF-5375-455C-9EA6-DF929625EA0E}">
        <p15:presenceInfo xmlns:p15="http://schemas.microsoft.com/office/powerpoint/2012/main" userId="S-1-5-21-3536130441-3257375965-2130629362-248256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723"/>
    <a:srgbClr val="00B0F0"/>
    <a:srgbClr val="0000FF"/>
    <a:srgbClr val="5B9BD5"/>
    <a:srgbClr val="CC0066"/>
    <a:srgbClr val="A5A5A5"/>
    <a:srgbClr val="ED7D31"/>
    <a:srgbClr val="4472C4"/>
    <a:srgbClr val="66337D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1" autoAdjust="0"/>
    <p:restoredTop sz="88679" autoAdjust="0"/>
  </p:normalViewPr>
  <p:slideViewPr>
    <p:cSldViewPr snapToGrid="0">
      <p:cViewPr varScale="1">
        <p:scale>
          <a:sx n="75" d="100"/>
          <a:sy n="75" d="100"/>
        </p:scale>
        <p:origin x="696" y="72"/>
      </p:cViewPr>
      <p:guideLst>
        <p:guide orient="horz" pos="2358"/>
        <p:guide pos="42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8F51D6-39A2-4AE6-8144-A294122AA4D1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F5D42E8B-AB9D-4644-A2F6-43BA118CAF63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生产排班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CD9933-9EA5-41F9-AD05-C3E484310A0D}" type="parTrans" cxnId="{2137AEF2-A147-4FAA-9DD6-DB9135E4647B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E1E1B0-0AA5-477C-A474-744BA0B67099}" type="sibTrans" cxnId="{2137AEF2-A147-4FAA-9DD6-DB9135E4647B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5AEB5B-4FF7-477C-BC26-6A813816B6AC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班次任务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8DFE0F-EB6E-4A91-875D-A7EC71FF3218}" type="parTrans" cxnId="{2C802B94-815C-4BC5-8C39-EDAEC21542DC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8DC033-989A-4E1B-A281-02FFFFD3678E}" type="sibTrans" cxnId="{2C802B94-815C-4BC5-8C39-EDAEC21542DC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1B081-77B2-4F05-8A0B-27507D699F85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任务调整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8F6B3E-ED02-45AF-96B8-82D99C61D389}" type="parTrans" cxnId="{DAFA2794-E562-4B3D-8B32-604516849027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133063-E2B5-4E0E-96CF-B90D1588DAEA}" type="sibTrans" cxnId="{DAFA2794-E562-4B3D-8B32-604516849027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15F7B4-A159-4630-98D5-5DA0D9653FCC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计划接收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939751-11E5-47FA-BFCF-0166EC10573E}" type="parTrans" cxnId="{E1C993A4-F6A2-4F0F-80B4-DA6416B01F08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AE3494-198A-4E65-94A0-FA150C7DBC77}" type="sibTrans" cxnId="{E1C993A4-F6A2-4F0F-80B4-DA6416B01F08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B97266-1140-4B5B-A1E3-9E66EA47CF65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工单分解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F474BD-FEF3-4DB2-BFAC-0D23A2CD1CA9}" type="parTrans" cxnId="{14575F43-1B57-466F-9C05-DD74FAA2713E}">
      <dgm:prSet/>
      <dgm:spPr/>
      <dgm:t>
        <a:bodyPr/>
        <a:lstStyle/>
        <a:p>
          <a:endParaRPr lang="en-US" sz="1600" b="1"/>
        </a:p>
      </dgm:t>
    </dgm:pt>
    <dgm:pt modelId="{24DA34A4-6FA9-4B35-B4E0-B00EAACAD6C6}" type="sibTrans" cxnId="{14575F43-1B57-466F-9C05-DD74FAA2713E}">
      <dgm:prSet/>
      <dgm:spPr/>
      <dgm:t>
        <a:bodyPr/>
        <a:lstStyle/>
        <a:p>
          <a:endParaRPr lang="en-US" sz="1600" b="1"/>
        </a:p>
      </dgm:t>
    </dgm:pt>
    <dgm:pt modelId="{0AA9CF3A-6DA8-435B-9CA7-20763019B8EE}" type="pres">
      <dgm:prSet presAssocID="{9D8F51D6-39A2-4AE6-8144-A294122AA4D1}" presName="compositeShape" presStyleCnt="0">
        <dgm:presLayoutVars>
          <dgm:chMax val="7"/>
          <dgm:dir/>
          <dgm:resizeHandles val="exact"/>
        </dgm:presLayoutVars>
      </dgm:prSet>
      <dgm:spPr/>
    </dgm:pt>
    <dgm:pt modelId="{5BAD2B2B-AB39-4F40-A8B1-E0665994C2ED}" type="pres">
      <dgm:prSet presAssocID="{9D8F51D6-39A2-4AE6-8144-A294122AA4D1}" presName="wedge1" presStyleLbl="node1" presStyleIdx="0" presStyleCnt="5"/>
      <dgm:spPr/>
      <dgm:t>
        <a:bodyPr/>
        <a:lstStyle/>
        <a:p>
          <a:endParaRPr lang="en-US"/>
        </a:p>
      </dgm:t>
    </dgm:pt>
    <dgm:pt modelId="{EDEF2433-81CD-4F7A-93A7-2F184B00F864}" type="pres">
      <dgm:prSet presAssocID="{9D8F51D6-39A2-4AE6-8144-A294122AA4D1}" presName="dummy1a" presStyleCnt="0"/>
      <dgm:spPr/>
    </dgm:pt>
    <dgm:pt modelId="{7CEAF17A-D027-4E81-B9CE-2509E27F3B4B}" type="pres">
      <dgm:prSet presAssocID="{9D8F51D6-39A2-4AE6-8144-A294122AA4D1}" presName="dummy1b" presStyleCnt="0"/>
      <dgm:spPr/>
    </dgm:pt>
    <dgm:pt modelId="{554C90AD-B74A-463C-8617-A76827868C06}" type="pres">
      <dgm:prSet presAssocID="{9D8F51D6-39A2-4AE6-8144-A294122AA4D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19EAB-07A3-49FB-AABE-6E62692C3A13}" type="pres">
      <dgm:prSet presAssocID="{9D8F51D6-39A2-4AE6-8144-A294122AA4D1}" presName="wedge2" presStyleLbl="node1" presStyleIdx="1" presStyleCnt="5"/>
      <dgm:spPr/>
      <dgm:t>
        <a:bodyPr/>
        <a:lstStyle/>
        <a:p>
          <a:endParaRPr lang="en-US"/>
        </a:p>
      </dgm:t>
    </dgm:pt>
    <dgm:pt modelId="{0D96C012-4D77-450D-A10B-1125027765EA}" type="pres">
      <dgm:prSet presAssocID="{9D8F51D6-39A2-4AE6-8144-A294122AA4D1}" presName="dummy2a" presStyleCnt="0"/>
      <dgm:spPr/>
    </dgm:pt>
    <dgm:pt modelId="{720451B6-B811-4A58-996B-03463CEA1EC7}" type="pres">
      <dgm:prSet presAssocID="{9D8F51D6-39A2-4AE6-8144-A294122AA4D1}" presName="dummy2b" presStyleCnt="0"/>
      <dgm:spPr/>
    </dgm:pt>
    <dgm:pt modelId="{6736BFF2-D664-4ABA-B478-D811700CBB3C}" type="pres">
      <dgm:prSet presAssocID="{9D8F51D6-39A2-4AE6-8144-A294122AA4D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71525-8AE2-4AAD-8968-1DA8090B2279}" type="pres">
      <dgm:prSet presAssocID="{9D8F51D6-39A2-4AE6-8144-A294122AA4D1}" presName="wedge3" presStyleLbl="node1" presStyleIdx="2" presStyleCnt="5"/>
      <dgm:spPr/>
      <dgm:t>
        <a:bodyPr/>
        <a:lstStyle/>
        <a:p>
          <a:endParaRPr lang="en-US"/>
        </a:p>
      </dgm:t>
    </dgm:pt>
    <dgm:pt modelId="{14CAE00A-190E-4091-916A-AD62EA5800D2}" type="pres">
      <dgm:prSet presAssocID="{9D8F51D6-39A2-4AE6-8144-A294122AA4D1}" presName="dummy3a" presStyleCnt="0"/>
      <dgm:spPr/>
    </dgm:pt>
    <dgm:pt modelId="{436B9B6E-2CA6-46ED-AF4E-C2A00C9251B9}" type="pres">
      <dgm:prSet presAssocID="{9D8F51D6-39A2-4AE6-8144-A294122AA4D1}" presName="dummy3b" presStyleCnt="0"/>
      <dgm:spPr/>
    </dgm:pt>
    <dgm:pt modelId="{68CCB701-5D77-45EA-97DB-3DC2CE9EFD11}" type="pres">
      <dgm:prSet presAssocID="{9D8F51D6-39A2-4AE6-8144-A294122AA4D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18BCB-2FDB-4388-A9B6-2D48AEF0A0E7}" type="pres">
      <dgm:prSet presAssocID="{9D8F51D6-39A2-4AE6-8144-A294122AA4D1}" presName="wedge4" presStyleLbl="node1" presStyleIdx="3" presStyleCnt="5"/>
      <dgm:spPr/>
      <dgm:t>
        <a:bodyPr/>
        <a:lstStyle/>
        <a:p>
          <a:endParaRPr lang="en-US"/>
        </a:p>
      </dgm:t>
    </dgm:pt>
    <dgm:pt modelId="{FCC3CDE9-2CAF-4F03-B24C-BA3C111DA6B7}" type="pres">
      <dgm:prSet presAssocID="{9D8F51D6-39A2-4AE6-8144-A294122AA4D1}" presName="dummy4a" presStyleCnt="0"/>
      <dgm:spPr/>
    </dgm:pt>
    <dgm:pt modelId="{D449E896-0261-4A46-BB4F-E8A2CED44958}" type="pres">
      <dgm:prSet presAssocID="{9D8F51D6-39A2-4AE6-8144-A294122AA4D1}" presName="dummy4b" presStyleCnt="0"/>
      <dgm:spPr/>
    </dgm:pt>
    <dgm:pt modelId="{A09B06FF-1446-41CD-9911-CF9E53265E1E}" type="pres">
      <dgm:prSet presAssocID="{9D8F51D6-39A2-4AE6-8144-A294122AA4D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D48F35-E827-4AC8-9310-6075AC9B34DF}" type="pres">
      <dgm:prSet presAssocID="{9D8F51D6-39A2-4AE6-8144-A294122AA4D1}" presName="wedge5" presStyleLbl="node1" presStyleIdx="4" presStyleCnt="5"/>
      <dgm:spPr/>
      <dgm:t>
        <a:bodyPr/>
        <a:lstStyle/>
        <a:p>
          <a:endParaRPr lang="en-US"/>
        </a:p>
      </dgm:t>
    </dgm:pt>
    <dgm:pt modelId="{20FDB2C0-EED9-4A6E-8F1D-654C42AE1CDD}" type="pres">
      <dgm:prSet presAssocID="{9D8F51D6-39A2-4AE6-8144-A294122AA4D1}" presName="dummy5a" presStyleCnt="0"/>
      <dgm:spPr/>
    </dgm:pt>
    <dgm:pt modelId="{38AAD967-093F-41B3-BA50-A6B2C8386A5A}" type="pres">
      <dgm:prSet presAssocID="{9D8F51D6-39A2-4AE6-8144-A294122AA4D1}" presName="dummy5b" presStyleCnt="0"/>
      <dgm:spPr/>
    </dgm:pt>
    <dgm:pt modelId="{FF028481-993F-445E-B244-A13FC289B821}" type="pres">
      <dgm:prSet presAssocID="{9D8F51D6-39A2-4AE6-8144-A294122AA4D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9E965-0653-431B-9ED9-9DC8B59F8522}" type="pres">
      <dgm:prSet presAssocID="{FFAE3494-198A-4E65-94A0-FA150C7DBC77}" presName="arrowWedge1" presStyleLbl="fgSibTrans2D1" presStyleIdx="0" presStyleCnt="5"/>
      <dgm:spPr/>
    </dgm:pt>
    <dgm:pt modelId="{5AF3E33D-FD58-4A24-8C89-38C5764864D0}" type="pres">
      <dgm:prSet presAssocID="{E9E1E1B0-0AA5-477C-A474-744BA0B67099}" presName="arrowWedge2" presStyleLbl="fgSibTrans2D1" presStyleIdx="1" presStyleCnt="5"/>
      <dgm:spPr/>
    </dgm:pt>
    <dgm:pt modelId="{9ACC437C-574C-45DB-805E-2D9428025776}" type="pres">
      <dgm:prSet presAssocID="{24DA34A4-6FA9-4B35-B4E0-B00EAACAD6C6}" presName="arrowWedge3" presStyleLbl="fgSibTrans2D1" presStyleIdx="2" presStyleCnt="5"/>
      <dgm:spPr/>
    </dgm:pt>
    <dgm:pt modelId="{19EC4DEC-59E4-4C93-968C-A61077258F5A}" type="pres">
      <dgm:prSet presAssocID="{968DC033-989A-4E1B-A281-02FFFFD3678E}" presName="arrowWedge4" presStyleLbl="fgSibTrans2D1" presStyleIdx="3" presStyleCnt="5"/>
      <dgm:spPr/>
    </dgm:pt>
    <dgm:pt modelId="{B38B8100-3381-47F7-A5A0-81E1EA17698F}" type="pres">
      <dgm:prSet presAssocID="{42133063-E2B5-4E0E-96CF-B90D1588DAEA}" presName="arrowWedge5" presStyleLbl="fgSibTrans2D1" presStyleIdx="4" presStyleCnt="5"/>
      <dgm:spPr/>
    </dgm:pt>
  </dgm:ptLst>
  <dgm:cxnLst>
    <dgm:cxn modelId="{012A740C-231C-4224-9CBF-F41B57514CF9}" type="presOf" srcId="{6B5AEB5B-4FF7-477C-BC26-6A813816B6AC}" destId="{39818BCB-2FDB-4388-A9B6-2D48AEF0A0E7}" srcOrd="0" destOrd="0" presId="urn:microsoft.com/office/officeart/2005/8/layout/cycle8"/>
    <dgm:cxn modelId="{2137AEF2-A147-4FAA-9DD6-DB9135E4647B}" srcId="{9D8F51D6-39A2-4AE6-8144-A294122AA4D1}" destId="{F5D42E8B-AB9D-4644-A2F6-43BA118CAF63}" srcOrd="1" destOrd="0" parTransId="{C4CD9933-9EA5-41F9-AD05-C3E484310A0D}" sibTransId="{E9E1E1B0-0AA5-477C-A474-744BA0B67099}"/>
    <dgm:cxn modelId="{FA1AB174-975D-4E22-8236-B11FC1337E5A}" type="presOf" srcId="{9261B081-77B2-4F05-8A0B-27507D699F85}" destId="{CDD48F35-E827-4AC8-9310-6075AC9B34DF}" srcOrd="0" destOrd="0" presId="urn:microsoft.com/office/officeart/2005/8/layout/cycle8"/>
    <dgm:cxn modelId="{9C0F538B-211A-42F4-85FD-DAA428AA83AF}" type="presOf" srcId="{F5D42E8B-AB9D-4644-A2F6-43BA118CAF63}" destId="{6736BFF2-D664-4ABA-B478-D811700CBB3C}" srcOrd="1" destOrd="0" presId="urn:microsoft.com/office/officeart/2005/8/layout/cycle8"/>
    <dgm:cxn modelId="{011905AB-0E4C-48B6-9DC5-34436BC2CB0A}" type="presOf" srcId="{6B5AEB5B-4FF7-477C-BC26-6A813816B6AC}" destId="{A09B06FF-1446-41CD-9911-CF9E53265E1E}" srcOrd="1" destOrd="0" presId="urn:microsoft.com/office/officeart/2005/8/layout/cycle8"/>
    <dgm:cxn modelId="{DAFA2794-E562-4B3D-8B32-604516849027}" srcId="{9D8F51D6-39A2-4AE6-8144-A294122AA4D1}" destId="{9261B081-77B2-4F05-8A0B-27507D699F85}" srcOrd="4" destOrd="0" parTransId="{2A8F6B3E-ED02-45AF-96B8-82D99C61D389}" sibTransId="{42133063-E2B5-4E0E-96CF-B90D1588DAEA}"/>
    <dgm:cxn modelId="{D25BDBEE-623D-4D27-9688-6CF067F500DB}" type="presOf" srcId="{F5D42E8B-AB9D-4644-A2F6-43BA118CAF63}" destId="{A2519EAB-07A3-49FB-AABE-6E62692C3A13}" srcOrd="0" destOrd="0" presId="urn:microsoft.com/office/officeart/2005/8/layout/cycle8"/>
    <dgm:cxn modelId="{2C802B94-815C-4BC5-8C39-EDAEC21542DC}" srcId="{9D8F51D6-39A2-4AE6-8144-A294122AA4D1}" destId="{6B5AEB5B-4FF7-477C-BC26-6A813816B6AC}" srcOrd="3" destOrd="0" parTransId="{A58DFE0F-EB6E-4A91-875D-A7EC71FF3218}" sibTransId="{968DC033-989A-4E1B-A281-02FFFFD3678E}"/>
    <dgm:cxn modelId="{14575F43-1B57-466F-9C05-DD74FAA2713E}" srcId="{9D8F51D6-39A2-4AE6-8144-A294122AA4D1}" destId="{06B97266-1140-4B5B-A1E3-9E66EA47CF65}" srcOrd="2" destOrd="0" parTransId="{A1F474BD-FEF3-4DB2-BFAC-0D23A2CD1CA9}" sibTransId="{24DA34A4-6FA9-4B35-B4E0-B00EAACAD6C6}"/>
    <dgm:cxn modelId="{E1C993A4-F6A2-4F0F-80B4-DA6416B01F08}" srcId="{9D8F51D6-39A2-4AE6-8144-A294122AA4D1}" destId="{A915F7B4-A159-4630-98D5-5DA0D9653FCC}" srcOrd="0" destOrd="0" parTransId="{D1939751-11E5-47FA-BFCF-0166EC10573E}" sibTransId="{FFAE3494-198A-4E65-94A0-FA150C7DBC77}"/>
    <dgm:cxn modelId="{1522DD9E-D1E8-4343-B318-A36FFD3079B1}" type="presOf" srcId="{06B97266-1140-4B5B-A1E3-9E66EA47CF65}" destId="{21D71525-8AE2-4AAD-8968-1DA8090B2279}" srcOrd="0" destOrd="0" presId="urn:microsoft.com/office/officeart/2005/8/layout/cycle8"/>
    <dgm:cxn modelId="{AC06C8C7-7FDF-4C3E-B2C2-DD2F76DF641C}" type="presOf" srcId="{A915F7B4-A159-4630-98D5-5DA0D9653FCC}" destId="{5BAD2B2B-AB39-4F40-A8B1-E0665994C2ED}" srcOrd="0" destOrd="0" presId="urn:microsoft.com/office/officeart/2005/8/layout/cycle8"/>
    <dgm:cxn modelId="{1E33FDCA-CB90-4DCC-801D-C6DACF996723}" type="presOf" srcId="{9D8F51D6-39A2-4AE6-8144-A294122AA4D1}" destId="{0AA9CF3A-6DA8-435B-9CA7-20763019B8EE}" srcOrd="0" destOrd="0" presId="urn:microsoft.com/office/officeart/2005/8/layout/cycle8"/>
    <dgm:cxn modelId="{B48FD76E-47FF-402E-AA8F-1E0A6E484951}" type="presOf" srcId="{9261B081-77B2-4F05-8A0B-27507D699F85}" destId="{FF028481-993F-445E-B244-A13FC289B821}" srcOrd="1" destOrd="0" presId="urn:microsoft.com/office/officeart/2005/8/layout/cycle8"/>
    <dgm:cxn modelId="{C0FE2117-2E99-4F8E-95C4-CCF11893C8A5}" type="presOf" srcId="{A915F7B4-A159-4630-98D5-5DA0D9653FCC}" destId="{554C90AD-B74A-463C-8617-A76827868C06}" srcOrd="1" destOrd="0" presId="urn:microsoft.com/office/officeart/2005/8/layout/cycle8"/>
    <dgm:cxn modelId="{76495D0C-0D73-4B29-8176-5725F9B14AA8}" type="presOf" srcId="{06B97266-1140-4B5B-A1E3-9E66EA47CF65}" destId="{68CCB701-5D77-45EA-97DB-3DC2CE9EFD11}" srcOrd="1" destOrd="0" presId="urn:microsoft.com/office/officeart/2005/8/layout/cycle8"/>
    <dgm:cxn modelId="{2B4718B2-682F-49B2-AD84-961A73D3AD4A}" type="presParOf" srcId="{0AA9CF3A-6DA8-435B-9CA7-20763019B8EE}" destId="{5BAD2B2B-AB39-4F40-A8B1-E0665994C2ED}" srcOrd="0" destOrd="0" presId="urn:microsoft.com/office/officeart/2005/8/layout/cycle8"/>
    <dgm:cxn modelId="{ECC8FB01-267A-4A1D-96C6-018DD626A8EE}" type="presParOf" srcId="{0AA9CF3A-6DA8-435B-9CA7-20763019B8EE}" destId="{EDEF2433-81CD-4F7A-93A7-2F184B00F864}" srcOrd="1" destOrd="0" presId="urn:microsoft.com/office/officeart/2005/8/layout/cycle8"/>
    <dgm:cxn modelId="{0E1B4BA9-A78F-49C4-B13E-58CEB82E7BB0}" type="presParOf" srcId="{0AA9CF3A-6DA8-435B-9CA7-20763019B8EE}" destId="{7CEAF17A-D027-4E81-B9CE-2509E27F3B4B}" srcOrd="2" destOrd="0" presId="urn:microsoft.com/office/officeart/2005/8/layout/cycle8"/>
    <dgm:cxn modelId="{F3A090E7-6C85-450B-BF07-02219EB42266}" type="presParOf" srcId="{0AA9CF3A-6DA8-435B-9CA7-20763019B8EE}" destId="{554C90AD-B74A-463C-8617-A76827868C06}" srcOrd="3" destOrd="0" presId="urn:microsoft.com/office/officeart/2005/8/layout/cycle8"/>
    <dgm:cxn modelId="{6E786026-01F3-4525-B938-AD1325BB0146}" type="presParOf" srcId="{0AA9CF3A-6DA8-435B-9CA7-20763019B8EE}" destId="{A2519EAB-07A3-49FB-AABE-6E62692C3A13}" srcOrd="4" destOrd="0" presId="urn:microsoft.com/office/officeart/2005/8/layout/cycle8"/>
    <dgm:cxn modelId="{9CFECFD2-6D3C-4B47-8B6F-D1AE9C34D94F}" type="presParOf" srcId="{0AA9CF3A-6DA8-435B-9CA7-20763019B8EE}" destId="{0D96C012-4D77-450D-A10B-1125027765EA}" srcOrd="5" destOrd="0" presId="urn:microsoft.com/office/officeart/2005/8/layout/cycle8"/>
    <dgm:cxn modelId="{95B57EDC-DEAC-48E3-B14E-E9D93C1E4B5B}" type="presParOf" srcId="{0AA9CF3A-6DA8-435B-9CA7-20763019B8EE}" destId="{720451B6-B811-4A58-996B-03463CEA1EC7}" srcOrd="6" destOrd="0" presId="urn:microsoft.com/office/officeart/2005/8/layout/cycle8"/>
    <dgm:cxn modelId="{E11B42B3-16D3-498E-A69B-5779DCF9F750}" type="presParOf" srcId="{0AA9CF3A-6DA8-435B-9CA7-20763019B8EE}" destId="{6736BFF2-D664-4ABA-B478-D811700CBB3C}" srcOrd="7" destOrd="0" presId="urn:microsoft.com/office/officeart/2005/8/layout/cycle8"/>
    <dgm:cxn modelId="{2328171C-E390-4407-ADD5-EE9B371D2EE4}" type="presParOf" srcId="{0AA9CF3A-6DA8-435B-9CA7-20763019B8EE}" destId="{21D71525-8AE2-4AAD-8968-1DA8090B2279}" srcOrd="8" destOrd="0" presId="urn:microsoft.com/office/officeart/2005/8/layout/cycle8"/>
    <dgm:cxn modelId="{9F472716-BEC6-48FD-B0EC-75A56DBF2315}" type="presParOf" srcId="{0AA9CF3A-6DA8-435B-9CA7-20763019B8EE}" destId="{14CAE00A-190E-4091-916A-AD62EA5800D2}" srcOrd="9" destOrd="0" presId="urn:microsoft.com/office/officeart/2005/8/layout/cycle8"/>
    <dgm:cxn modelId="{BB1407FB-4629-4006-A040-0C74F8A03857}" type="presParOf" srcId="{0AA9CF3A-6DA8-435B-9CA7-20763019B8EE}" destId="{436B9B6E-2CA6-46ED-AF4E-C2A00C9251B9}" srcOrd="10" destOrd="0" presId="urn:microsoft.com/office/officeart/2005/8/layout/cycle8"/>
    <dgm:cxn modelId="{AE8CCF5F-E50D-40F9-8448-493357C33656}" type="presParOf" srcId="{0AA9CF3A-6DA8-435B-9CA7-20763019B8EE}" destId="{68CCB701-5D77-45EA-97DB-3DC2CE9EFD11}" srcOrd="11" destOrd="0" presId="urn:microsoft.com/office/officeart/2005/8/layout/cycle8"/>
    <dgm:cxn modelId="{B7FDB889-FD11-4FF3-B1C9-07E00E146862}" type="presParOf" srcId="{0AA9CF3A-6DA8-435B-9CA7-20763019B8EE}" destId="{39818BCB-2FDB-4388-A9B6-2D48AEF0A0E7}" srcOrd="12" destOrd="0" presId="urn:microsoft.com/office/officeart/2005/8/layout/cycle8"/>
    <dgm:cxn modelId="{C47BEE29-B5E6-48C9-BB9E-465948384D85}" type="presParOf" srcId="{0AA9CF3A-6DA8-435B-9CA7-20763019B8EE}" destId="{FCC3CDE9-2CAF-4F03-B24C-BA3C111DA6B7}" srcOrd="13" destOrd="0" presId="urn:microsoft.com/office/officeart/2005/8/layout/cycle8"/>
    <dgm:cxn modelId="{0FEE2BD2-6E35-4E79-8E6C-C50580AB283B}" type="presParOf" srcId="{0AA9CF3A-6DA8-435B-9CA7-20763019B8EE}" destId="{D449E896-0261-4A46-BB4F-E8A2CED44958}" srcOrd="14" destOrd="0" presId="urn:microsoft.com/office/officeart/2005/8/layout/cycle8"/>
    <dgm:cxn modelId="{47B3891E-315E-4664-A538-B2B58825898C}" type="presParOf" srcId="{0AA9CF3A-6DA8-435B-9CA7-20763019B8EE}" destId="{A09B06FF-1446-41CD-9911-CF9E53265E1E}" srcOrd="15" destOrd="0" presId="urn:microsoft.com/office/officeart/2005/8/layout/cycle8"/>
    <dgm:cxn modelId="{C4F068EC-B936-412B-958A-5EBF1470E015}" type="presParOf" srcId="{0AA9CF3A-6DA8-435B-9CA7-20763019B8EE}" destId="{CDD48F35-E827-4AC8-9310-6075AC9B34DF}" srcOrd="16" destOrd="0" presId="urn:microsoft.com/office/officeart/2005/8/layout/cycle8"/>
    <dgm:cxn modelId="{E07D0BB9-D798-4A5D-907C-7E90C9FC027E}" type="presParOf" srcId="{0AA9CF3A-6DA8-435B-9CA7-20763019B8EE}" destId="{20FDB2C0-EED9-4A6E-8F1D-654C42AE1CDD}" srcOrd="17" destOrd="0" presId="urn:microsoft.com/office/officeart/2005/8/layout/cycle8"/>
    <dgm:cxn modelId="{755BCCEA-D6CB-46CD-9184-46F9B3A4DF57}" type="presParOf" srcId="{0AA9CF3A-6DA8-435B-9CA7-20763019B8EE}" destId="{38AAD967-093F-41B3-BA50-A6B2C8386A5A}" srcOrd="18" destOrd="0" presId="urn:microsoft.com/office/officeart/2005/8/layout/cycle8"/>
    <dgm:cxn modelId="{3EA9BECA-2242-41DB-9F1D-25776927DBEF}" type="presParOf" srcId="{0AA9CF3A-6DA8-435B-9CA7-20763019B8EE}" destId="{FF028481-993F-445E-B244-A13FC289B821}" srcOrd="19" destOrd="0" presId="urn:microsoft.com/office/officeart/2005/8/layout/cycle8"/>
    <dgm:cxn modelId="{1AAFA040-989E-4A07-AE9E-9358BF925C73}" type="presParOf" srcId="{0AA9CF3A-6DA8-435B-9CA7-20763019B8EE}" destId="{60B9E965-0653-431B-9ED9-9DC8B59F8522}" srcOrd="20" destOrd="0" presId="urn:microsoft.com/office/officeart/2005/8/layout/cycle8"/>
    <dgm:cxn modelId="{A193F800-9B37-4A1C-906A-5E5A921C9A3E}" type="presParOf" srcId="{0AA9CF3A-6DA8-435B-9CA7-20763019B8EE}" destId="{5AF3E33D-FD58-4A24-8C89-38C5764864D0}" srcOrd="21" destOrd="0" presId="urn:microsoft.com/office/officeart/2005/8/layout/cycle8"/>
    <dgm:cxn modelId="{FA9616E0-C93F-4B93-99C7-2CC0F4FECD17}" type="presParOf" srcId="{0AA9CF3A-6DA8-435B-9CA7-20763019B8EE}" destId="{9ACC437C-574C-45DB-805E-2D9428025776}" srcOrd="22" destOrd="0" presId="urn:microsoft.com/office/officeart/2005/8/layout/cycle8"/>
    <dgm:cxn modelId="{1AF6599B-5F54-463C-AF42-1249E42A0F5C}" type="presParOf" srcId="{0AA9CF3A-6DA8-435B-9CA7-20763019B8EE}" destId="{19EC4DEC-59E4-4C93-968C-A61077258F5A}" srcOrd="23" destOrd="0" presId="urn:microsoft.com/office/officeart/2005/8/layout/cycle8"/>
    <dgm:cxn modelId="{ECA45A60-B1CF-43F2-A7BF-15724589FE4B}" type="presParOf" srcId="{0AA9CF3A-6DA8-435B-9CA7-20763019B8EE}" destId="{B38B8100-3381-47F7-A5A0-81E1EA17698F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DFFB55-01D1-435A-BF84-3FD12C903FEC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2DAA50-4AF1-471C-A5BE-1E8D7992E3B6}">
      <dgm:prSet phldrT="[Text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预警标准设置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30C198-B9C3-4C69-B7DC-F43FBC171878}" type="parTrans" cxnId="{F78AF176-2E3B-4F2E-9C1F-8E29CB141636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E1016C-8F14-44DC-AB70-589B7B38D3EB}" type="sibTrans" cxnId="{F78AF176-2E3B-4F2E-9C1F-8E29CB141636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377BFE-9613-4C6F-9A4A-AD06043AF09D}">
      <dgm:prSet phldrT="[Text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问题发生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FC97DC-2DEE-44DB-8217-B17A2CE370AC}" type="parTrans" cxnId="{015533F6-F1A6-44D5-A7A3-44799A09130E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8A3104-AD81-4389-935F-1F5C0B03F286}" type="sibTrans" cxnId="{015533F6-F1A6-44D5-A7A3-44799A09130E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D35C8C-21CE-4527-B614-DEF062FEFF18}">
      <dgm:prSet phldrT="[Text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通知责任人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DBC8BB-2DEA-47D3-B197-BF395403D723}" type="parTrans" cxnId="{BAA931EB-2138-4E4E-8D85-2561E89ADE22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6EAB81-20A3-4B96-BCB8-416821B03248}" type="sibTrans" cxnId="{BAA931EB-2138-4E4E-8D85-2561E89ADE22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8493C0-292E-4F7F-B6DF-576FAD498D19}">
      <dgm:prSet phldrT="[Text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现场分析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EB40DE-7425-4F18-832E-9A986B03F8A7}" type="parTrans" cxnId="{15E273E5-AACD-4682-96EE-5A01736EF1EA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A0BD03-EBA6-4474-80DB-1EC448D7150E}" type="sibTrans" cxnId="{15E273E5-AACD-4682-96EE-5A01736EF1EA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C93C26-4710-4070-92FB-66E0B3041934}">
      <dgm:prSet phldrT="[Text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应急对策输出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2D06DB-A353-4252-82FB-3A69311C01C1}" type="parTrans" cxnId="{FE7DB947-B49B-4BEE-9262-01389E4FB7DD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4F3B65-F160-4F93-B445-C285D6C40A41}" type="sibTrans" cxnId="{FE7DB947-B49B-4BEE-9262-01389E4FB7DD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072EF6-6353-4835-A3CB-5FDABE7CB1B1}">
      <dgm:prSet phldrT="[Text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持续改进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6D4620-4818-48A5-9CDA-C00A443C5494}" type="parTrans" cxnId="{7F9F8BF2-598B-41FB-B585-CC31D87405BA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C24A37-61A8-442B-96F0-FAF88721FE52}" type="sibTrans" cxnId="{7F9F8BF2-598B-41FB-B585-CC31D87405BA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D5F868-DE7A-42EE-B8E4-C10DCF6CC733}">
      <dgm:prSet phldrT="[Text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数据监测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03C7E8-B2A0-4488-93A7-D1B119619349}" type="parTrans" cxnId="{6335485F-0E7D-4DB1-AFA3-07B3F830F9F7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1E4104-5A2D-4066-8D97-12772B02C602}" type="sibTrans" cxnId="{6335485F-0E7D-4DB1-AFA3-07B3F830F9F7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5A5B28-8F55-46B2-8735-D6F603A48F24}" type="pres">
      <dgm:prSet presAssocID="{16DFFB55-01D1-435A-BF84-3FD12C903FE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049981-0B0E-4A64-915D-65415F0109A9}" type="pres">
      <dgm:prSet presAssocID="{4C2DAA50-4AF1-471C-A5BE-1E8D7992E3B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549C3-4B7C-47C8-8ADB-E66AA2348792}" type="pres">
      <dgm:prSet presAssocID="{4C2DAA50-4AF1-471C-A5BE-1E8D7992E3B6}" presName="spNode" presStyleCnt="0"/>
      <dgm:spPr/>
      <dgm:t>
        <a:bodyPr/>
        <a:lstStyle/>
        <a:p>
          <a:endParaRPr lang="en-US"/>
        </a:p>
      </dgm:t>
    </dgm:pt>
    <dgm:pt modelId="{61952E1B-9DFA-49D3-AA4B-66303D950B31}" type="pres">
      <dgm:prSet presAssocID="{DAE1016C-8F14-44DC-AB70-589B7B38D3EB}" presName="sibTrans" presStyleLbl="sibTrans1D1" presStyleIdx="0" presStyleCnt="7"/>
      <dgm:spPr/>
      <dgm:t>
        <a:bodyPr/>
        <a:lstStyle/>
        <a:p>
          <a:endParaRPr lang="en-US"/>
        </a:p>
      </dgm:t>
    </dgm:pt>
    <dgm:pt modelId="{8914DDA8-EA13-41CE-BAF8-EFD57DC8CA7A}" type="pres">
      <dgm:prSet presAssocID="{1AD5F868-DE7A-42EE-B8E4-C10DCF6CC73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339204-CE7F-4493-9855-58E26A837BAB}" type="pres">
      <dgm:prSet presAssocID="{1AD5F868-DE7A-42EE-B8E4-C10DCF6CC733}" presName="spNode" presStyleCnt="0"/>
      <dgm:spPr/>
      <dgm:t>
        <a:bodyPr/>
        <a:lstStyle/>
        <a:p>
          <a:endParaRPr lang="en-US"/>
        </a:p>
      </dgm:t>
    </dgm:pt>
    <dgm:pt modelId="{6D91E06D-DC07-4DE4-9939-703CC14B0348}" type="pres">
      <dgm:prSet presAssocID="{D31E4104-5A2D-4066-8D97-12772B02C602}" presName="sibTrans" presStyleLbl="sibTrans1D1" presStyleIdx="1" presStyleCnt="7"/>
      <dgm:spPr/>
      <dgm:t>
        <a:bodyPr/>
        <a:lstStyle/>
        <a:p>
          <a:endParaRPr lang="en-US"/>
        </a:p>
      </dgm:t>
    </dgm:pt>
    <dgm:pt modelId="{90021476-9E6E-4DD0-90C2-A92BC259A3B1}" type="pres">
      <dgm:prSet presAssocID="{85377BFE-9613-4C6F-9A4A-AD06043AF09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C5354-0E9E-4353-9D76-4F85B04DA8A5}" type="pres">
      <dgm:prSet presAssocID="{85377BFE-9613-4C6F-9A4A-AD06043AF09D}" presName="spNode" presStyleCnt="0"/>
      <dgm:spPr/>
      <dgm:t>
        <a:bodyPr/>
        <a:lstStyle/>
        <a:p>
          <a:endParaRPr lang="en-US"/>
        </a:p>
      </dgm:t>
    </dgm:pt>
    <dgm:pt modelId="{4BED5D1E-659A-479D-8949-8D6558AD98B6}" type="pres">
      <dgm:prSet presAssocID="{8B8A3104-AD81-4389-935F-1F5C0B03F286}" presName="sibTrans" presStyleLbl="sibTrans1D1" presStyleIdx="2" presStyleCnt="7"/>
      <dgm:spPr/>
      <dgm:t>
        <a:bodyPr/>
        <a:lstStyle/>
        <a:p>
          <a:endParaRPr lang="en-US"/>
        </a:p>
      </dgm:t>
    </dgm:pt>
    <dgm:pt modelId="{8E2F414E-1AFE-4856-BD5C-5F041813EF5E}" type="pres">
      <dgm:prSet presAssocID="{1FD35C8C-21CE-4527-B614-DEF062FEFF1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E28977-237B-45F0-8905-064A786E8951}" type="pres">
      <dgm:prSet presAssocID="{1FD35C8C-21CE-4527-B614-DEF062FEFF18}" presName="spNode" presStyleCnt="0"/>
      <dgm:spPr/>
      <dgm:t>
        <a:bodyPr/>
        <a:lstStyle/>
        <a:p>
          <a:endParaRPr lang="en-US"/>
        </a:p>
      </dgm:t>
    </dgm:pt>
    <dgm:pt modelId="{C6EADC6C-8516-4BAB-9663-27BD6F326E8F}" type="pres">
      <dgm:prSet presAssocID="{686EAB81-20A3-4B96-BCB8-416821B03248}" presName="sibTrans" presStyleLbl="sibTrans1D1" presStyleIdx="3" presStyleCnt="7"/>
      <dgm:spPr/>
      <dgm:t>
        <a:bodyPr/>
        <a:lstStyle/>
        <a:p>
          <a:endParaRPr lang="en-US"/>
        </a:p>
      </dgm:t>
    </dgm:pt>
    <dgm:pt modelId="{A76F1738-8BAA-4C1C-8310-95B9C0F273C2}" type="pres">
      <dgm:prSet presAssocID="{008493C0-292E-4F7F-B6DF-576FAD498D19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B58999-B4EA-4449-8D61-5A4DFAF71828}" type="pres">
      <dgm:prSet presAssocID="{008493C0-292E-4F7F-B6DF-576FAD498D19}" presName="spNode" presStyleCnt="0"/>
      <dgm:spPr/>
      <dgm:t>
        <a:bodyPr/>
        <a:lstStyle/>
        <a:p>
          <a:endParaRPr lang="en-US"/>
        </a:p>
      </dgm:t>
    </dgm:pt>
    <dgm:pt modelId="{5910E0FC-D41F-43F1-A682-1870644DFBA0}" type="pres">
      <dgm:prSet presAssocID="{3AA0BD03-EBA6-4474-80DB-1EC448D7150E}" presName="sibTrans" presStyleLbl="sibTrans1D1" presStyleIdx="4" presStyleCnt="7"/>
      <dgm:spPr/>
      <dgm:t>
        <a:bodyPr/>
        <a:lstStyle/>
        <a:p>
          <a:endParaRPr lang="en-US"/>
        </a:p>
      </dgm:t>
    </dgm:pt>
    <dgm:pt modelId="{005FB919-0BE3-4CE4-AB6E-A2663FD53B59}" type="pres">
      <dgm:prSet presAssocID="{31C93C26-4710-4070-92FB-66E0B304193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ACC02F-CF73-4889-B66B-A658379AD190}" type="pres">
      <dgm:prSet presAssocID="{31C93C26-4710-4070-92FB-66E0B3041934}" presName="spNode" presStyleCnt="0"/>
      <dgm:spPr/>
      <dgm:t>
        <a:bodyPr/>
        <a:lstStyle/>
        <a:p>
          <a:endParaRPr lang="en-US"/>
        </a:p>
      </dgm:t>
    </dgm:pt>
    <dgm:pt modelId="{3F2C897A-66C5-490C-BC52-558A0C2063B3}" type="pres">
      <dgm:prSet presAssocID="{FE4F3B65-F160-4F93-B445-C285D6C40A41}" presName="sibTrans" presStyleLbl="sibTrans1D1" presStyleIdx="5" presStyleCnt="7"/>
      <dgm:spPr/>
      <dgm:t>
        <a:bodyPr/>
        <a:lstStyle/>
        <a:p>
          <a:endParaRPr lang="en-US"/>
        </a:p>
      </dgm:t>
    </dgm:pt>
    <dgm:pt modelId="{7A4E452B-F76B-41AA-B13E-E21E0A8659BE}" type="pres">
      <dgm:prSet presAssocID="{BC072EF6-6353-4835-A3CB-5FDABE7CB1B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6A84A-C3D4-45DA-9488-5D8713DAD458}" type="pres">
      <dgm:prSet presAssocID="{BC072EF6-6353-4835-A3CB-5FDABE7CB1B1}" presName="spNode" presStyleCnt="0"/>
      <dgm:spPr/>
      <dgm:t>
        <a:bodyPr/>
        <a:lstStyle/>
        <a:p>
          <a:endParaRPr lang="en-US"/>
        </a:p>
      </dgm:t>
    </dgm:pt>
    <dgm:pt modelId="{1B868A89-4F8D-4DA9-A98C-946D39115CC4}" type="pres">
      <dgm:prSet presAssocID="{3FC24A37-61A8-442B-96F0-FAF88721FE52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BAA931EB-2138-4E4E-8D85-2561E89ADE22}" srcId="{16DFFB55-01D1-435A-BF84-3FD12C903FEC}" destId="{1FD35C8C-21CE-4527-B614-DEF062FEFF18}" srcOrd="3" destOrd="0" parTransId="{1FDBC8BB-2DEA-47D3-B197-BF395403D723}" sibTransId="{686EAB81-20A3-4B96-BCB8-416821B03248}"/>
    <dgm:cxn modelId="{7F9F8BF2-598B-41FB-B585-CC31D87405BA}" srcId="{16DFFB55-01D1-435A-BF84-3FD12C903FEC}" destId="{BC072EF6-6353-4835-A3CB-5FDABE7CB1B1}" srcOrd="6" destOrd="0" parTransId="{386D4620-4818-48A5-9CDA-C00A443C5494}" sibTransId="{3FC24A37-61A8-442B-96F0-FAF88721FE52}"/>
    <dgm:cxn modelId="{E027542D-3694-4163-AD31-70B97E8F7ECF}" type="presOf" srcId="{8B8A3104-AD81-4389-935F-1F5C0B03F286}" destId="{4BED5D1E-659A-479D-8949-8D6558AD98B6}" srcOrd="0" destOrd="0" presId="urn:microsoft.com/office/officeart/2005/8/layout/cycle5"/>
    <dgm:cxn modelId="{015533F6-F1A6-44D5-A7A3-44799A09130E}" srcId="{16DFFB55-01D1-435A-BF84-3FD12C903FEC}" destId="{85377BFE-9613-4C6F-9A4A-AD06043AF09D}" srcOrd="2" destOrd="0" parTransId="{F5FC97DC-2DEE-44DB-8217-B17A2CE370AC}" sibTransId="{8B8A3104-AD81-4389-935F-1F5C0B03F286}"/>
    <dgm:cxn modelId="{44488111-E0A0-47E9-9840-3F033BE12A3F}" type="presOf" srcId="{16DFFB55-01D1-435A-BF84-3FD12C903FEC}" destId="{365A5B28-8F55-46B2-8735-D6F603A48F24}" srcOrd="0" destOrd="0" presId="urn:microsoft.com/office/officeart/2005/8/layout/cycle5"/>
    <dgm:cxn modelId="{593531F6-091D-40DF-A442-D375925E7EA7}" type="presOf" srcId="{3AA0BD03-EBA6-4474-80DB-1EC448D7150E}" destId="{5910E0FC-D41F-43F1-A682-1870644DFBA0}" srcOrd="0" destOrd="0" presId="urn:microsoft.com/office/officeart/2005/8/layout/cycle5"/>
    <dgm:cxn modelId="{FE7DB947-B49B-4BEE-9262-01389E4FB7DD}" srcId="{16DFFB55-01D1-435A-BF84-3FD12C903FEC}" destId="{31C93C26-4710-4070-92FB-66E0B3041934}" srcOrd="5" destOrd="0" parTransId="{942D06DB-A353-4252-82FB-3A69311C01C1}" sibTransId="{FE4F3B65-F160-4F93-B445-C285D6C40A41}"/>
    <dgm:cxn modelId="{15E273E5-AACD-4682-96EE-5A01736EF1EA}" srcId="{16DFFB55-01D1-435A-BF84-3FD12C903FEC}" destId="{008493C0-292E-4F7F-B6DF-576FAD498D19}" srcOrd="4" destOrd="0" parTransId="{48EB40DE-7425-4F18-832E-9A986B03F8A7}" sibTransId="{3AA0BD03-EBA6-4474-80DB-1EC448D7150E}"/>
    <dgm:cxn modelId="{6B986ACA-396C-41B3-8E38-D0EA35DAD216}" type="presOf" srcId="{D31E4104-5A2D-4066-8D97-12772B02C602}" destId="{6D91E06D-DC07-4DE4-9939-703CC14B0348}" srcOrd="0" destOrd="0" presId="urn:microsoft.com/office/officeart/2005/8/layout/cycle5"/>
    <dgm:cxn modelId="{B42C3B01-D9DA-45BD-BADC-59F2EFDE8DFD}" type="presOf" srcId="{008493C0-292E-4F7F-B6DF-576FAD498D19}" destId="{A76F1738-8BAA-4C1C-8310-95B9C0F273C2}" srcOrd="0" destOrd="0" presId="urn:microsoft.com/office/officeart/2005/8/layout/cycle5"/>
    <dgm:cxn modelId="{E86E2E75-5119-48AF-8971-D8D06192B83C}" type="presOf" srcId="{DAE1016C-8F14-44DC-AB70-589B7B38D3EB}" destId="{61952E1B-9DFA-49D3-AA4B-66303D950B31}" srcOrd="0" destOrd="0" presId="urn:microsoft.com/office/officeart/2005/8/layout/cycle5"/>
    <dgm:cxn modelId="{975779D5-0DED-4B05-BE8C-05BE0CDC7BDB}" type="presOf" srcId="{686EAB81-20A3-4B96-BCB8-416821B03248}" destId="{C6EADC6C-8516-4BAB-9663-27BD6F326E8F}" srcOrd="0" destOrd="0" presId="urn:microsoft.com/office/officeart/2005/8/layout/cycle5"/>
    <dgm:cxn modelId="{E3769CD5-1FD6-4E1B-907D-390A5FCBAB13}" type="presOf" srcId="{31C93C26-4710-4070-92FB-66E0B3041934}" destId="{005FB919-0BE3-4CE4-AB6E-A2663FD53B59}" srcOrd="0" destOrd="0" presId="urn:microsoft.com/office/officeart/2005/8/layout/cycle5"/>
    <dgm:cxn modelId="{B4A16A7E-CDD9-497B-9EAA-D81005615C5D}" type="presOf" srcId="{4C2DAA50-4AF1-471C-A5BE-1E8D7992E3B6}" destId="{A5049981-0B0E-4A64-915D-65415F0109A9}" srcOrd="0" destOrd="0" presId="urn:microsoft.com/office/officeart/2005/8/layout/cycle5"/>
    <dgm:cxn modelId="{55702563-4A87-4C4F-B1A8-B0EB1E15E758}" type="presOf" srcId="{1AD5F868-DE7A-42EE-B8E4-C10DCF6CC733}" destId="{8914DDA8-EA13-41CE-BAF8-EFD57DC8CA7A}" srcOrd="0" destOrd="0" presId="urn:microsoft.com/office/officeart/2005/8/layout/cycle5"/>
    <dgm:cxn modelId="{19083934-A889-4805-9A99-C90103FAB28F}" type="presOf" srcId="{1FD35C8C-21CE-4527-B614-DEF062FEFF18}" destId="{8E2F414E-1AFE-4856-BD5C-5F041813EF5E}" srcOrd="0" destOrd="0" presId="urn:microsoft.com/office/officeart/2005/8/layout/cycle5"/>
    <dgm:cxn modelId="{B061244E-7DD0-4108-B923-4D70759640EA}" type="presOf" srcId="{3FC24A37-61A8-442B-96F0-FAF88721FE52}" destId="{1B868A89-4F8D-4DA9-A98C-946D39115CC4}" srcOrd="0" destOrd="0" presId="urn:microsoft.com/office/officeart/2005/8/layout/cycle5"/>
    <dgm:cxn modelId="{F78AF176-2E3B-4F2E-9C1F-8E29CB141636}" srcId="{16DFFB55-01D1-435A-BF84-3FD12C903FEC}" destId="{4C2DAA50-4AF1-471C-A5BE-1E8D7992E3B6}" srcOrd="0" destOrd="0" parTransId="{8B30C198-B9C3-4C69-B7DC-F43FBC171878}" sibTransId="{DAE1016C-8F14-44DC-AB70-589B7B38D3EB}"/>
    <dgm:cxn modelId="{B03AE10C-35CA-49C9-9265-C3C34DEDEFCB}" type="presOf" srcId="{85377BFE-9613-4C6F-9A4A-AD06043AF09D}" destId="{90021476-9E6E-4DD0-90C2-A92BC259A3B1}" srcOrd="0" destOrd="0" presId="urn:microsoft.com/office/officeart/2005/8/layout/cycle5"/>
    <dgm:cxn modelId="{33855909-1CE6-4CB4-99A4-D458D77B038E}" type="presOf" srcId="{BC072EF6-6353-4835-A3CB-5FDABE7CB1B1}" destId="{7A4E452B-F76B-41AA-B13E-E21E0A8659BE}" srcOrd="0" destOrd="0" presId="urn:microsoft.com/office/officeart/2005/8/layout/cycle5"/>
    <dgm:cxn modelId="{6335485F-0E7D-4DB1-AFA3-07B3F830F9F7}" srcId="{16DFFB55-01D1-435A-BF84-3FD12C903FEC}" destId="{1AD5F868-DE7A-42EE-B8E4-C10DCF6CC733}" srcOrd="1" destOrd="0" parTransId="{A603C7E8-B2A0-4488-93A7-D1B119619349}" sibTransId="{D31E4104-5A2D-4066-8D97-12772B02C602}"/>
    <dgm:cxn modelId="{18B554F6-D22F-4FE3-98E1-28F2793EDD6E}" type="presOf" srcId="{FE4F3B65-F160-4F93-B445-C285D6C40A41}" destId="{3F2C897A-66C5-490C-BC52-558A0C2063B3}" srcOrd="0" destOrd="0" presId="urn:microsoft.com/office/officeart/2005/8/layout/cycle5"/>
    <dgm:cxn modelId="{E978137D-C13C-400A-AB10-BA56D86A94EF}" type="presParOf" srcId="{365A5B28-8F55-46B2-8735-D6F603A48F24}" destId="{A5049981-0B0E-4A64-915D-65415F0109A9}" srcOrd="0" destOrd="0" presId="urn:microsoft.com/office/officeart/2005/8/layout/cycle5"/>
    <dgm:cxn modelId="{CE515108-3B3F-4B55-9267-D15F9F7AA175}" type="presParOf" srcId="{365A5B28-8F55-46B2-8735-D6F603A48F24}" destId="{F77549C3-4B7C-47C8-8ADB-E66AA2348792}" srcOrd="1" destOrd="0" presId="urn:microsoft.com/office/officeart/2005/8/layout/cycle5"/>
    <dgm:cxn modelId="{1FDC57A7-BBD3-4649-8877-6D5D70E6F147}" type="presParOf" srcId="{365A5B28-8F55-46B2-8735-D6F603A48F24}" destId="{61952E1B-9DFA-49D3-AA4B-66303D950B31}" srcOrd="2" destOrd="0" presId="urn:microsoft.com/office/officeart/2005/8/layout/cycle5"/>
    <dgm:cxn modelId="{C3E94470-B79D-421D-BB26-2A9F00250B02}" type="presParOf" srcId="{365A5B28-8F55-46B2-8735-D6F603A48F24}" destId="{8914DDA8-EA13-41CE-BAF8-EFD57DC8CA7A}" srcOrd="3" destOrd="0" presId="urn:microsoft.com/office/officeart/2005/8/layout/cycle5"/>
    <dgm:cxn modelId="{DA366D9A-3EE8-408F-BB03-2A6E4E2A0DF9}" type="presParOf" srcId="{365A5B28-8F55-46B2-8735-D6F603A48F24}" destId="{0F339204-CE7F-4493-9855-58E26A837BAB}" srcOrd="4" destOrd="0" presId="urn:microsoft.com/office/officeart/2005/8/layout/cycle5"/>
    <dgm:cxn modelId="{4F5008E1-06E1-4D73-BC72-C7C914DC2DD1}" type="presParOf" srcId="{365A5B28-8F55-46B2-8735-D6F603A48F24}" destId="{6D91E06D-DC07-4DE4-9939-703CC14B0348}" srcOrd="5" destOrd="0" presId="urn:microsoft.com/office/officeart/2005/8/layout/cycle5"/>
    <dgm:cxn modelId="{C7711F0E-A0ED-458D-BFB6-0839A7FDE3F7}" type="presParOf" srcId="{365A5B28-8F55-46B2-8735-D6F603A48F24}" destId="{90021476-9E6E-4DD0-90C2-A92BC259A3B1}" srcOrd="6" destOrd="0" presId="urn:microsoft.com/office/officeart/2005/8/layout/cycle5"/>
    <dgm:cxn modelId="{26E4900B-938A-4677-B501-AC4309B0A8BB}" type="presParOf" srcId="{365A5B28-8F55-46B2-8735-D6F603A48F24}" destId="{557C5354-0E9E-4353-9D76-4F85B04DA8A5}" srcOrd="7" destOrd="0" presId="urn:microsoft.com/office/officeart/2005/8/layout/cycle5"/>
    <dgm:cxn modelId="{46955F65-EA85-4BC8-A129-606C086D7227}" type="presParOf" srcId="{365A5B28-8F55-46B2-8735-D6F603A48F24}" destId="{4BED5D1E-659A-479D-8949-8D6558AD98B6}" srcOrd="8" destOrd="0" presId="urn:microsoft.com/office/officeart/2005/8/layout/cycle5"/>
    <dgm:cxn modelId="{722D3DC0-7196-464C-A496-ABA943C91B0D}" type="presParOf" srcId="{365A5B28-8F55-46B2-8735-D6F603A48F24}" destId="{8E2F414E-1AFE-4856-BD5C-5F041813EF5E}" srcOrd="9" destOrd="0" presId="urn:microsoft.com/office/officeart/2005/8/layout/cycle5"/>
    <dgm:cxn modelId="{281EA735-EF29-40EC-9C67-E357601B8475}" type="presParOf" srcId="{365A5B28-8F55-46B2-8735-D6F603A48F24}" destId="{3AE28977-237B-45F0-8905-064A786E8951}" srcOrd="10" destOrd="0" presId="urn:microsoft.com/office/officeart/2005/8/layout/cycle5"/>
    <dgm:cxn modelId="{A0A3DA07-A585-4047-88B5-32AB0462EE5D}" type="presParOf" srcId="{365A5B28-8F55-46B2-8735-D6F603A48F24}" destId="{C6EADC6C-8516-4BAB-9663-27BD6F326E8F}" srcOrd="11" destOrd="0" presId="urn:microsoft.com/office/officeart/2005/8/layout/cycle5"/>
    <dgm:cxn modelId="{7B31C211-DA76-4E49-8CD7-A689BD36C5A1}" type="presParOf" srcId="{365A5B28-8F55-46B2-8735-D6F603A48F24}" destId="{A76F1738-8BAA-4C1C-8310-95B9C0F273C2}" srcOrd="12" destOrd="0" presId="urn:microsoft.com/office/officeart/2005/8/layout/cycle5"/>
    <dgm:cxn modelId="{B1F36ADD-5350-42DE-B73C-5ADB7C1D891C}" type="presParOf" srcId="{365A5B28-8F55-46B2-8735-D6F603A48F24}" destId="{ADB58999-B4EA-4449-8D61-5A4DFAF71828}" srcOrd="13" destOrd="0" presId="urn:microsoft.com/office/officeart/2005/8/layout/cycle5"/>
    <dgm:cxn modelId="{3F77130A-950A-42D8-87FE-0A34E6434D39}" type="presParOf" srcId="{365A5B28-8F55-46B2-8735-D6F603A48F24}" destId="{5910E0FC-D41F-43F1-A682-1870644DFBA0}" srcOrd="14" destOrd="0" presId="urn:microsoft.com/office/officeart/2005/8/layout/cycle5"/>
    <dgm:cxn modelId="{DCF219E6-0CC6-46F6-85FE-F0D365B3700F}" type="presParOf" srcId="{365A5B28-8F55-46B2-8735-D6F603A48F24}" destId="{005FB919-0BE3-4CE4-AB6E-A2663FD53B59}" srcOrd="15" destOrd="0" presId="urn:microsoft.com/office/officeart/2005/8/layout/cycle5"/>
    <dgm:cxn modelId="{12E859BC-77FB-4ACD-B7F5-730637D90B46}" type="presParOf" srcId="{365A5B28-8F55-46B2-8735-D6F603A48F24}" destId="{9EACC02F-CF73-4889-B66B-A658379AD190}" srcOrd="16" destOrd="0" presId="urn:microsoft.com/office/officeart/2005/8/layout/cycle5"/>
    <dgm:cxn modelId="{91FD40FE-6F68-4392-9761-F027B9EF3663}" type="presParOf" srcId="{365A5B28-8F55-46B2-8735-D6F603A48F24}" destId="{3F2C897A-66C5-490C-BC52-558A0C2063B3}" srcOrd="17" destOrd="0" presId="urn:microsoft.com/office/officeart/2005/8/layout/cycle5"/>
    <dgm:cxn modelId="{090D60BA-50AE-46F9-ADE8-B681E58D5AEE}" type="presParOf" srcId="{365A5B28-8F55-46B2-8735-D6F603A48F24}" destId="{7A4E452B-F76B-41AA-B13E-E21E0A8659BE}" srcOrd="18" destOrd="0" presId="urn:microsoft.com/office/officeart/2005/8/layout/cycle5"/>
    <dgm:cxn modelId="{5EC8D386-04AD-4FA3-8C24-6F6C3AAF6919}" type="presParOf" srcId="{365A5B28-8F55-46B2-8735-D6F603A48F24}" destId="{36F6A84A-C3D4-45DA-9488-5D8713DAD458}" srcOrd="19" destOrd="0" presId="urn:microsoft.com/office/officeart/2005/8/layout/cycle5"/>
    <dgm:cxn modelId="{0205E23E-41D4-4FC3-B009-90308E9AD202}" type="presParOf" srcId="{365A5B28-8F55-46B2-8735-D6F603A48F24}" destId="{1B868A89-4F8D-4DA9-A98C-946D39115CC4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379583-9609-41D5-BE3D-6EAE6F97C201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4FE27E0-FA4B-44C9-98F9-F7D82480903F}">
      <dgm:prSet phldrT="[Text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MES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交互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动态数据</a:t>
          </a:r>
          <a:endParaRPr lang="en-US" dirty="0"/>
        </a:p>
      </dgm:t>
    </dgm:pt>
    <dgm:pt modelId="{B82BDF7E-64AD-4694-B690-E9306C6C4342}" type="parTrans" cxnId="{A96C7FF2-246A-4713-85DD-72C081D2BF79}">
      <dgm:prSet/>
      <dgm:spPr/>
      <dgm:t>
        <a:bodyPr/>
        <a:lstStyle/>
        <a:p>
          <a:endParaRPr lang="en-US"/>
        </a:p>
      </dgm:t>
    </dgm:pt>
    <dgm:pt modelId="{C6D503B0-86A0-4B27-B772-000D230EC8B2}" type="sibTrans" cxnId="{A96C7FF2-246A-4713-85DD-72C081D2BF79}">
      <dgm:prSet/>
      <dgm:spPr/>
      <dgm:t>
        <a:bodyPr/>
        <a:lstStyle/>
        <a:p>
          <a:endParaRPr lang="en-US"/>
        </a:p>
      </dgm:t>
    </dgm:pt>
    <dgm:pt modelId="{3D3B44C1-ACC9-4071-AEA0-D2F1FD2EC0D2}">
      <dgm:prSet phldrT="[Text]"/>
      <dgm:spPr/>
      <dgm:t>
        <a:bodyPr/>
        <a:lstStyle/>
        <a:p>
          <a:r>
            <a:rPr lang="en-US" altLang="zh-CN" i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1.</a:t>
          </a:r>
          <a:r>
            <a:rPr lang="zh-CN" altLang="en-US" i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工单同步接口</a:t>
          </a:r>
          <a:endParaRPr lang="en-US" dirty="0"/>
        </a:p>
      </dgm:t>
    </dgm:pt>
    <dgm:pt modelId="{A618EB1B-08B1-4B9B-BB45-ADB226026E90}" type="parTrans" cxnId="{F3A07A0A-59D8-4A5F-928F-C33699B27B2E}">
      <dgm:prSet/>
      <dgm:spPr/>
      <dgm:t>
        <a:bodyPr/>
        <a:lstStyle/>
        <a:p>
          <a:endParaRPr lang="en-US"/>
        </a:p>
      </dgm:t>
    </dgm:pt>
    <dgm:pt modelId="{C4954810-BFD0-4390-AA92-E9C9C36B6649}" type="sibTrans" cxnId="{F3A07A0A-59D8-4A5F-928F-C33699B27B2E}">
      <dgm:prSet/>
      <dgm:spPr/>
      <dgm:t>
        <a:bodyPr/>
        <a:lstStyle/>
        <a:p>
          <a:endParaRPr lang="en-US"/>
        </a:p>
      </dgm:t>
    </dgm:pt>
    <dgm:pt modelId="{74CA8D09-AC0D-4CC8-8F4C-DD35D6CF45D4}">
      <dgm:prSet/>
      <dgm:spPr/>
      <dgm:t>
        <a:bodyPr/>
        <a:lstStyle/>
        <a:p>
          <a:r>
            <a:rPr lang="en-US" altLang="zh-CN" i="1" smtClean="0">
              <a:latin typeface="微软雅黑" panose="020B0503020204020204" pitchFamily="34" charset="-122"/>
              <a:ea typeface="微软雅黑" panose="020B0503020204020204" pitchFamily="34" charset="-122"/>
            </a:rPr>
            <a:t>2.</a:t>
          </a:r>
          <a:r>
            <a:rPr lang="zh-CN" altLang="en-US" i="1" smtClean="0">
              <a:latin typeface="微软雅黑" panose="020B0503020204020204" pitchFamily="34" charset="-122"/>
              <a:ea typeface="微软雅黑" panose="020B0503020204020204" pitchFamily="34" charset="-122"/>
            </a:rPr>
            <a:t>完工入库及退回接口</a:t>
          </a:r>
          <a:endParaRPr lang="zh-CN" altLang="en-US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6888D2-860A-487F-8715-79030098C240}" type="parTrans" cxnId="{5CB9DDFD-62D1-4719-BD6F-384E5654FCDE}">
      <dgm:prSet/>
      <dgm:spPr/>
      <dgm:t>
        <a:bodyPr/>
        <a:lstStyle/>
        <a:p>
          <a:endParaRPr lang="en-US"/>
        </a:p>
      </dgm:t>
    </dgm:pt>
    <dgm:pt modelId="{27840B01-4821-4CD6-B154-97FDD29AA61C}" type="sibTrans" cxnId="{5CB9DDFD-62D1-4719-BD6F-384E5654FCDE}">
      <dgm:prSet/>
      <dgm:spPr/>
      <dgm:t>
        <a:bodyPr/>
        <a:lstStyle/>
        <a:p>
          <a:endParaRPr lang="en-US"/>
        </a:p>
      </dgm:t>
    </dgm:pt>
    <dgm:pt modelId="{26891EBE-8D6C-4A28-885C-CD7FFCF98549}">
      <dgm:prSet/>
      <dgm:spPr/>
      <dgm:t>
        <a:bodyPr/>
        <a:lstStyle/>
        <a:p>
          <a:r>
            <a:rPr lang="en-US" altLang="zh-CN" i="1" smtClean="0">
              <a:latin typeface="微软雅黑" panose="020B0503020204020204" pitchFamily="34" charset="-122"/>
              <a:ea typeface="微软雅黑" panose="020B0503020204020204" pitchFamily="34" charset="-122"/>
            </a:rPr>
            <a:t>3.</a:t>
          </a:r>
          <a:r>
            <a:rPr lang="zh-CN" altLang="en-US" i="1" smtClean="0">
              <a:latin typeface="微软雅黑" panose="020B0503020204020204" pitchFamily="34" charset="-122"/>
              <a:ea typeface="微软雅黑" panose="020B0503020204020204" pitchFamily="34" charset="-122"/>
            </a:rPr>
            <a:t>采购订单同步接口</a:t>
          </a:r>
          <a:endParaRPr lang="zh-CN" altLang="en-US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026F54-9916-465D-84D5-A617D5640433}" type="parTrans" cxnId="{083F9D71-A95C-43DD-9F7F-8E0EDDD8020D}">
      <dgm:prSet/>
      <dgm:spPr/>
      <dgm:t>
        <a:bodyPr/>
        <a:lstStyle/>
        <a:p>
          <a:endParaRPr lang="en-US"/>
        </a:p>
      </dgm:t>
    </dgm:pt>
    <dgm:pt modelId="{3E84F7BF-5E9D-45D8-A9CB-86E5739E8A26}" type="sibTrans" cxnId="{083F9D71-A95C-43DD-9F7F-8E0EDDD8020D}">
      <dgm:prSet/>
      <dgm:spPr/>
      <dgm:t>
        <a:bodyPr/>
        <a:lstStyle/>
        <a:p>
          <a:endParaRPr lang="en-US"/>
        </a:p>
      </dgm:t>
    </dgm:pt>
    <dgm:pt modelId="{9234D02C-F9FB-4DD6-A80E-29F601A2B403}">
      <dgm:prSet/>
      <dgm:spPr/>
      <dgm:t>
        <a:bodyPr/>
        <a:lstStyle/>
        <a:p>
          <a:r>
            <a:rPr lang="en-US" altLang="zh-CN" i="1" smtClean="0">
              <a:latin typeface="微软雅黑" panose="020B0503020204020204" pitchFamily="34" charset="-122"/>
              <a:ea typeface="微软雅黑" panose="020B0503020204020204" pitchFamily="34" charset="-122"/>
            </a:rPr>
            <a:t>4.</a:t>
          </a:r>
          <a:r>
            <a:rPr lang="zh-CN" altLang="en-US" i="1" smtClean="0">
              <a:latin typeface="微软雅黑" panose="020B0503020204020204" pitchFamily="34" charset="-122"/>
              <a:ea typeface="微软雅黑" panose="020B0503020204020204" pitchFamily="34" charset="-122"/>
            </a:rPr>
            <a:t>销售订单同步接口</a:t>
          </a:r>
          <a:endParaRPr lang="zh-CN" altLang="en-US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9637CC-62A1-4973-AF4D-37E1FA3D9FFD}" type="parTrans" cxnId="{592B01EB-E2B2-47D7-8694-E55A2040BB6F}">
      <dgm:prSet/>
      <dgm:spPr/>
      <dgm:t>
        <a:bodyPr/>
        <a:lstStyle/>
        <a:p>
          <a:endParaRPr lang="en-US"/>
        </a:p>
      </dgm:t>
    </dgm:pt>
    <dgm:pt modelId="{F5491780-F73C-4584-ABF8-16A37D1F9F79}" type="sibTrans" cxnId="{592B01EB-E2B2-47D7-8694-E55A2040BB6F}">
      <dgm:prSet/>
      <dgm:spPr/>
      <dgm:t>
        <a:bodyPr/>
        <a:lstStyle/>
        <a:p>
          <a:endParaRPr lang="en-US"/>
        </a:p>
      </dgm:t>
    </dgm:pt>
    <dgm:pt modelId="{3E49FD4C-F03B-41C5-A0B7-6CA6EFA4AE90}">
      <dgm:prSet/>
      <dgm:spPr/>
      <dgm:t>
        <a:bodyPr/>
        <a:lstStyle/>
        <a:p>
          <a:r>
            <a:rPr lang="en-US" altLang="zh-CN" i="1" smtClean="0">
              <a:latin typeface="微软雅黑" panose="020B0503020204020204" pitchFamily="34" charset="-122"/>
              <a:ea typeface="微软雅黑" panose="020B0503020204020204" pitchFamily="34" charset="-122"/>
            </a:rPr>
            <a:t>5.</a:t>
          </a:r>
          <a:r>
            <a:rPr lang="zh-CN" altLang="en-US" i="1" smtClean="0">
              <a:latin typeface="微软雅黑" panose="020B0503020204020204" pitchFamily="34" charset="-122"/>
              <a:ea typeface="微软雅黑" panose="020B0503020204020204" pitchFamily="34" charset="-122"/>
            </a:rPr>
            <a:t>销售发货及其退货接口</a:t>
          </a:r>
          <a:endParaRPr lang="en-US" altLang="zh-CN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BFA465-4A7F-4592-817D-D914E71A8793}" type="parTrans" cxnId="{933F8B0A-5E43-4EA8-88DC-1B44A48980C9}">
      <dgm:prSet/>
      <dgm:spPr/>
      <dgm:t>
        <a:bodyPr/>
        <a:lstStyle/>
        <a:p>
          <a:endParaRPr lang="en-US"/>
        </a:p>
      </dgm:t>
    </dgm:pt>
    <dgm:pt modelId="{AC6A6BAC-D095-4166-B538-BAC9B036B54E}" type="sibTrans" cxnId="{933F8B0A-5E43-4EA8-88DC-1B44A48980C9}">
      <dgm:prSet/>
      <dgm:spPr/>
      <dgm:t>
        <a:bodyPr/>
        <a:lstStyle/>
        <a:p>
          <a:endParaRPr lang="en-US"/>
        </a:p>
      </dgm:t>
    </dgm:pt>
    <dgm:pt modelId="{7F947A1E-27D3-4AED-AE9E-754956D3FBD8}">
      <dgm:prSet/>
      <dgm:spPr/>
      <dgm:t>
        <a:bodyPr/>
        <a:lstStyle/>
        <a:p>
          <a:r>
            <a:rPr lang="en-US" altLang="zh-CN" i="1" smtClean="0">
              <a:latin typeface="微软雅黑" panose="020B0503020204020204" pitchFamily="34" charset="-122"/>
              <a:ea typeface="微软雅黑" panose="020B0503020204020204" pitchFamily="34" charset="-122"/>
            </a:rPr>
            <a:t>6.</a:t>
          </a:r>
          <a:r>
            <a:rPr lang="zh-CN" altLang="en-US" i="1" smtClean="0">
              <a:latin typeface="微软雅黑" panose="020B0503020204020204" pitchFamily="34" charset="-122"/>
              <a:ea typeface="微软雅黑" panose="020B0503020204020204" pitchFamily="34" charset="-122"/>
            </a:rPr>
            <a:t>杂项出入库同步接口</a:t>
          </a:r>
          <a:endParaRPr lang="en-US" altLang="zh-CN" i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C3A091-0C24-4FB5-A4E8-961635DBAA21}" type="parTrans" cxnId="{FD3AB643-9D0E-43F5-B1A8-7A2877D95650}">
      <dgm:prSet/>
      <dgm:spPr/>
      <dgm:t>
        <a:bodyPr/>
        <a:lstStyle/>
        <a:p>
          <a:endParaRPr lang="en-US"/>
        </a:p>
      </dgm:t>
    </dgm:pt>
    <dgm:pt modelId="{AF769CDA-CCC7-45B6-9B08-FAF97D997689}" type="sibTrans" cxnId="{FD3AB643-9D0E-43F5-B1A8-7A2877D95650}">
      <dgm:prSet/>
      <dgm:spPr/>
      <dgm:t>
        <a:bodyPr/>
        <a:lstStyle/>
        <a:p>
          <a:endParaRPr lang="en-US"/>
        </a:p>
      </dgm:t>
    </dgm:pt>
    <dgm:pt modelId="{6A71C2E1-8380-4D4D-8BDD-3CAFD132ABDA}">
      <dgm:prSet/>
      <dgm:spPr/>
      <dgm:t>
        <a:bodyPr/>
        <a:lstStyle/>
        <a:p>
          <a:r>
            <a:rPr lang="en-US" altLang="zh-CN" i="1" smtClean="0">
              <a:latin typeface="微软雅黑" panose="020B0503020204020204" pitchFamily="34" charset="-122"/>
              <a:ea typeface="微软雅黑" panose="020B0503020204020204" pitchFamily="34" charset="-122"/>
            </a:rPr>
            <a:t>7.</a:t>
          </a:r>
          <a:r>
            <a:rPr lang="zh-CN" altLang="en-US" i="1" smtClean="0">
              <a:latin typeface="微软雅黑" panose="020B0503020204020204" pitchFamily="34" charset="-122"/>
              <a:ea typeface="微软雅黑" panose="020B0503020204020204" pitchFamily="34" charset="-122"/>
            </a:rPr>
            <a:t>库存交易接口</a:t>
          </a:r>
          <a:endParaRPr lang="zh-CN" altLang="en-US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BB92DC-E4FF-444F-A091-D0D890832EC1}" type="parTrans" cxnId="{C3BA24CB-D1E6-493F-9021-0F0A1C4ACAC2}">
      <dgm:prSet/>
      <dgm:spPr/>
      <dgm:t>
        <a:bodyPr/>
        <a:lstStyle/>
        <a:p>
          <a:endParaRPr lang="en-US"/>
        </a:p>
      </dgm:t>
    </dgm:pt>
    <dgm:pt modelId="{6F091033-C93C-4F60-AC81-858B3181B14F}" type="sibTrans" cxnId="{C3BA24CB-D1E6-493F-9021-0F0A1C4ACAC2}">
      <dgm:prSet/>
      <dgm:spPr/>
      <dgm:t>
        <a:bodyPr/>
        <a:lstStyle/>
        <a:p>
          <a:endParaRPr lang="en-US"/>
        </a:p>
      </dgm:t>
    </dgm:pt>
    <dgm:pt modelId="{3BFE33CB-E503-49E2-9923-8EFAE13DE8A0}">
      <dgm:prSet/>
      <dgm:spPr/>
      <dgm:t>
        <a:bodyPr/>
        <a:lstStyle/>
        <a:p>
          <a:r>
            <a:rPr lang="en-US" altLang="zh-CN" i="1" smtClean="0">
              <a:latin typeface="微软雅黑" panose="020B0503020204020204" pitchFamily="34" charset="-122"/>
              <a:ea typeface="微软雅黑" panose="020B0503020204020204" pitchFamily="34" charset="-122"/>
            </a:rPr>
            <a:t>8.</a:t>
          </a:r>
          <a:r>
            <a:rPr lang="zh-CN" altLang="en-US" i="1" smtClean="0">
              <a:latin typeface="微软雅黑" panose="020B0503020204020204" pitchFamily="34" charset="-122"/>
              <a:ea typeface="微软雅黑" panose="020B0503020204020204" pitchFamily="34" charset="-122"/>
            </a:rPr>
            <a:t>公司间交易发退货接口</a:t>
          </a:r>
          <a:endParaRPr lang="en-US" altLang="zh-CN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514F1F-3D2E-4C98-95B5-DD3C08019479}" type="parTrans" cxnId="{8A11E332-E022-44E0-B9E0-DDCC4524BA76}">
      <dgm:prSet/>
      <dgm:spPr/>
      <dgm:t>
        <a:bodyPr/>
        <a:lstStyle/>
        <a:p>
          <a:endParaRPr lang="en-US"/>
        </a:p>
      </dgm:t>
    </dgm:pt>
    <dgm:pt modelId="{D4729677-BE15-4670-997E-4CE2DB9A8353}" type="sibTrans" cxnId="{8A11E332-E022-44E0-B9E0-DDCC4524BA76}">
      <dgm:prSet/>
      <dgm:spPr/>
      <dgm:t>
        <a:bodyPr/>
        <a:lstStyle/>
        <a:p>
          <a:endParaRPr lang="en-US"/>
        </a:p>
      </dgm:t>
    </dgm:pt>
    <dgm:pt modelId="{D6254694-40A6-42DE-B2F2-1845AF8384D8}">
      <dgm:prSet/>
      <dgm:spPr/>
      <dgm:t>
        <a:bodyPr/>
        <a:lstStyle/>
        <a:p>
          <a:r>
            <a:rPr lang="en-US" altLang="zh-CN" i="1" smtClean="0">
              <a:latin typeface="微软雅黑" panose="020B0503020204020204" pitchFamily="34" charset="-122"/>
              <a:ea typeface="微软雅黑" panose="020B0503020204020204" pitchFamily="34" charset="-122"/>
            </a:rPr>
            <a:t>9.</a:t>
          </a:r>
          <a:r>
            <a:rPr lang="zh-CN" altLang="en-US" i="1" smtClean="0">
              <a:latin typeface="微软雅黑" panose="020B0503020204020204" pitchFamily="34" charset="-122"/>
              <a:ea typeface="微软雅黑" panose="020B0503020204020204" pitchFamily="34" charset="-122"/>
            </a:rPr>
            <a:t>盘点计划同步接口</a:t>
          </a:r>
          <a:endParaRPr lang="en-US" altLang="zh-CN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828A7D-5B39-4F09-B4B1-E78F861AD706}" type="parTrans" cxnId="{5AB585D3-E6E4-417C-A965-AAC79C61A8E8}">
      <dgm:prSet/>
      <dgm:spPr/>
      <dgm:t>
        <a:bodyPr/>
        <a:lstStyle/>
        <a:p>
          <a:endParaRPr lang="en-US"/>
        </a:p>
      </dgm:t>
    </dgm:pt>
    <dgm:pt modelId="{08DFB04A-54D7-4F39-BA3D-D126F9771C8A}" type="sibTrans" cxnId="{5AB585D3-E6E4-417C-A965-AAC79C61A8E8}">
      <dgm:prSet/>
      <dgm:spPr/>
      <dgm:t>
        <a:bodyPr/>
        <a:lstStyle/>
        <a:p>
          <a:endParaRPr lang="en-US"/>
        </a:p>
      </dgm:t>
    </dgm:pt>
    <dgm:pt modelId="{10E57E39-51AE-48DC-AE22-9766F25DF7D2}" type="pres">
      <dgm:prSet presAssocID="{1F379583-9609-41D5-BE3D-6EAE6F97C20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99C6EA-E315-4174-99ED-6A8B3159D3A7}" type="pres">
      <dgm:prSet presAssocID="{94FE27E0-FA4B-44C9-98F9-F7D82480903F}" presName="centerShape" presStyleLbl="node0" presStyleIdx="0" presStyleCnt="1"/>
      <dgm:spPr/>
      <dgm:t>
        <a:bodyPr/>
        <a:lstStyle/>
        <a:p>
          <a:endParaRPr lang="en-US"/>
        </a:p>
      </dgm:t>
    </dgm:pt>
    <dgm:pt modelId="{534B40A2-D26C-4368-B85E-9A0E82532B11}" type="pres">
      <dgm:prSet presAssocID="{A618EB1B-08B1-4B9B-BB45-ADB226026E90}" presName="Name9" presStyleLbl="parChTrans1D2" presStyleIdx="0" presStyleCnt="9"/>
      <dgm:spPr/>
      <dgm:t>
        <a:bodyPr/>
        <a:lstStyle/>
        <a:p>
          <a:endParaRPr lang="en-US"/>
        </a:p>
      </dgm:t>
    </dgm:pt>
    <dgm:pt modelId="{590E401D-9E16-4E59-B83B-0820FE291F20}" type="pres">
      <dgm:prSet presAssocID="{A618EB1B-08B1-4B9B-BB45-ADB226026E90}" presName="connTx" presStyleLbl="parChTrans1D2" presStyleIdx="0" presStyleCnt="9"/>
      <dgm:spPr/>
      <dgm:t>
        <a:bodyPr/>
        <a:lstStyle/>
        <a:p>
          <a:endParaRPr lang="en-US"/>
        </a:p>
      </dgm:t>
    </dgm:pt>
    <dgm:pt modelId="{092C2FBD-2B13-40CA-AE87-256A9BF1E34A}" type="pres">
      <dgm:prSet presAssocID="{3D3B44C1-ACC9-4071-AEA0-D2F1FD2EC0D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7652B4-8F08-422C-AD7D-ED93E5C96A7E}" type="pres">
      <dgm:prSet presAssocID="{C86888D2-860A-487F-8715-79030098C240}" presName="Name9" presStyleLbl="parChTrans1D2" presStyleIdx="1" presStyleCnt="9"/>
      <dgm:spPr/>
      <dgm:t>
        <a:bodyPr/>
        <a:lstStyle/>
        <a:p>
          <a:endParaRPr lang="en-US"/>
        </a:p>
      </dgm:t>
    </dgm:pt>
    <dgm:pt modelId="{9873A335-FB8C-486A-ABA1-6A352FC09507}" type="pres">
      <dgm:prSet presAssocID="{C86888D2-860A-487F-8715-79030098C240}" presName="connTx" presStyleLbl="parChTrans1D2" presStyleIdx="1" presStyleCnt="9"/>
      <dgm:spPr/>
      <dgm:t>
        <a:bodyPr/>
        <a:lstStyle/>
        <a:p>
          <a:endParaRPr lang="en-US"/>
        </a:p>
      </dgm:t>
    </dgm:pt>
    <dgm:pt modelId="{788710A6-72A7-49B0-80A6-EF95C6F8B590}" type="pres">
      <dgm:prSet presAssocID="{74CA8D09-AC0D-4CC8-8F4C-DD35D6CF45D4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9507BA-C1E0-4F38-B53D-5034E9A927C9}" type="pres">
      <dgm:prSet presAssocID="{6E026F54-9916-465D-84D5-A617D5640433}" presName="Name9" presStyleLbl="parChTrans1D2" presStyleIdx="2" presStyleCnt="9"/>
      <dgm:spPr/>
      <dgm:t>
        <a:bodyPr/>
        <a:lstStyle/>
        <a:p>
          <a:endParaRPr lang="en-US"/>
        </a:p>
      </dgm:t>
    </dgm:pt>
    <dgm:pt modelId="{5F8B06ED-203B-4742-A9A9-8364C4617424}" type="pres">
      <dgm:prSet presAssocID="{6E026F54-9916-465D-84D5-A617D5640433}" presName="connTx" presStyleLbl="parChTrans1D2" presStyleIdx="2" presStyleCnt="9"/>
      <dgm:spPr/>
      <dgm:t>
        <a:bodyPr/>
        <a:lstStyle/>
        <a:p>
          <a:endParaRPr lang="en-US"/>
        </a:p>
      </dgm:t>
    </dgm:pt>
    <dgm:pt modelId="{CF90B18A-AC39-4595-8034-F797D3ACDA9B}" type="pres">
      <dgm:prSet presAssocID="{26891EBE-8D6C-4A28-885C-CD7FFCF98549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7A0986-ED11-4C96-A51F-7E15A835C57E}" type="pres">
      <dgm:prSet presAssocID="{8A9637CC-62A1-4973-AF4D-37E1FA3D9FFD}" presName="Name9" presStyleLbl="parChTrans1D2" presStyleIdx="3" presStyleCnt="9"/>
      <dgm:spPr/>
      <dgm:t>
        <a:bodyPr/>
        <a:lstStyle/>
        <a:p>
          <a:endParaRPr lang="en-US"/>
        </a:p>
      </dgm:t>
    </dgm:pt>
    <dgm:pt modelId="{230AA589-3394-4A35-866D-9FFA07A50FC9}" type="pres">
      <dgm:prSet presAssocID="{8A9637CC-62A1-4973-AF4D-37E1FA3D9FFD}" presName="connTx" presStyleLbl="parChTrans1D2" presStyleIdx="3" presStyleCnt="9"/>
      <dgm:spPr/>
      <dgm:t>
        <a:bodyPr/>
        <a:lstStyle/>
        <a:p>
          <a:endParaRPr lang="en-US"/>
        </a:p>
      </dgm:t>
    </dgm:pt>
    <dgm:pt modelId="{E9BB6FA7-D404-42D6-8802-36C901375B7D}" type="pres">
      <dgm:prSet presAssocID="{9234D02C-F9FB-4DD6-A80E-29F601A2B403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D502D-222C-4641-86F1-EEACD71C1C78}" type="pres">
      <dgm:prSet presAssocID="{69BFA465-4A7F-4592-817D-D914E71A8793}" presName="Name9" presStyleLbl="parChTrans1D2" presStyleIdx="4" presStyleCnt="9"/>
      <dgm:spPr/>
      <dgm:t>
        <a:bodyPr/>
        <a:lstStyle/>
        <a:p>
          <a:endParaRPr lang="en-US"/>
        </a:p>
      </dgm:t>
    </dgm:pt>
    <dgm:pt modelId="{633C33D7-A886-47E6-8786-D2D29FC048B2}" type="pres">
      <dgm:prSet presAssocID="{69BFA465-4A7F-4592-817D-D914E71A8793}" presName="connTx" presStyleLbl="parChTrans1D2" presStyleIdx="4" presStyleCnt="9"/>
      <dgm:spPr/>
      <dgm:t>
        <a:bodyPr/>
        <a:lstStyle/>
        <a:p>
          <a:endParaRPr lang="en-US"/>
        </a:p>
      </dgm:t>
    </dgm:pt>
    <dgm:pt modelId="{4E132490-0C42-405D-9EB7-7B8283A1FEBB}" type="pres">
      <dgm:prSet presAssocID="{3E49FD4C-F03B-41C5-A0B7-6CA6EFA4AE90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6309B-1E91-40C6-966F-75FABF99D250}" type="pres">
      <dgm:prSet presAssocID="{F1C3A091-0C24-4FB5-A4E8-961635DBAA21}" presName="Name9" presStyleLbl="parChTrans1D2" presStyleIdx="5" presStyleCnt="9"/>
      <dgm:spPr/>
      <dgm:t>
        <a:bodyPr/>
        <a:lstStyle/>
        <a:p>
          <a:endParaRPr lang="en-US"/>
        </a:p>
      </dgm:t>
    </dgm:pt>
    <dgm:pt modelId="{F665F8DB-1DC9-4889-8B93-7D6CE5063DEC}" type="pres">
      <dgm:prSet presAssocID="{F1C3A091-0C24-4FB5-A4E8-961635DBAA21}" presName="connTx" presStyleLbl="parChTrans1D2" presStyleIdx="5" presStyleCnt="9"/>
      <dgm:spPr/>
      <dgm:t>
        <a:bodyPr/>
        <a:lstStyle/>
        <a:p>
          <a:endParaRPr lang="en-US"/>
        </a:p>
      </dgm:t>
    </dgm:pt>
    <dgm:pt modelId="{3AB9A941-A662-4184-A8AA-1785A0622447}" type="pres">
      <dgm:prSet presAssocID="{7F947A1E-27D3-4AED-AE9E-754956D3FBD8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E2389F-5AB1-43C1-A37F-64469FE30A92}" type="pres">
      <dgm:prSet presAssocID="{93BB92DC-E4FF-444F-A091-D0D890832EC1}" presName="Name9" presStyleLbl="parChTrans1D2" presStyleIdx="6" presStyleCnt="9"/>
      <dgm:spPr/>
      <dgm:t>
        <a:bodyPr/>
        <a:lstStyle/>
        <a:p>
          <a:endParaRPr lang="en-US"/>
        </a:p>
      </dgm:t>
    </dgm:pt>
    <dgm:pt modelId="{BB176C54-A92D-4341-85D1-1FD3AFB989EF}" type="pres">
      <dgm:prSet presAssocID="{93BB92DC-E4FF-444F-A091-D0D890832EC1}" presName="connTx" presStyleLbl="parChTrans1D2" presStyleIdx="6" presStyleCnt="9"/>
      <dgm:spPr/>
      <dgm:t>
        <a:bodyPr/>
        <a:lstStyle/>
        <a:p>
          <a:endParaRPr lang="en-US"/>
        </a:p>
      </dgm:t>
    </dgm:pt>
    <dgm:pt modelId="{9C4A71CE-04F0-4601-B4F1-39C31F0F92AD}" type="pres">
      <dgm:prSet presAssocID="{6A71C2E1-8380-4D4D-8BDD-3CAFD132ABDA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F1267-2C2F-4480-BCAA-32FC1B2A407C}" type="pres">
      <dgm:prSet presAssocID="{4C514F1F-3D2E-4C98-95B5-DD3C08019479}" presName="Name9" presStyleLbl="parChTrans1D2" presStyleIdx="7" presStyleCnt="9"/>
      <dgm:spPr/>
      <dgm:t>
        <a:bodyPr/>
        <a:lstStyle/>
        <a:p>
          <a:endParaRPr lang="en-US"/>
        </a:p>
      </dgm:t>
    </dgm:pt>
    <dgm:pt modelId="{5B600042-2AD1-4FAE-9136-6EFF96D8EA1F}" type="pres">
      <dgm:prSet presAssocID="{4C514F1F-3D2E-4C98-95B5-DD3C08019479}" presName="connTx" presStyleLbl="parChTrans1D2" presStyleIdx="7" presStyleCnt="9"/>
      <dgm:spPr/>
      <dgm:t>
        <a:bodyPr/>
        <a:lstStyle/>
        <a:p>
          <a:endParaRPr lang="en-US"/>
        </a:p>
      </dgm:t>
    </dgm:pt>
    <dgm:pt modelId="{43FB0BA7-5031-4F26-B0AE-E29FEC075426}" type="pres">
      <dgm:prSet presAssocID="{3BFE33CB-E503-49E2-9923-8EFAE13DE8A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8B1FF-41F0-4980-BEC6-C2525711B529}" type="pres">
      <dgm:prSet presAssocID="{6B828A7D-5B39-4F09-B4B1-E78F861AD706}" presName="Name9" presStyleLbl="parChTrans1D2" presStyleIdx="8" presStyleCnt="9"/>
      <dgm:spPr/>
      <dgm:t>
        <a:bodyPr/>
        <a:lstStyle/>
        <a:p>
          <a:endParaRPr lang="en-US"/>
        </a:p>
      </dgm:t>
    </dgm:pt>
    <dgm:pt modelId="{C60B2C94-5EDD-47B6-A54A-94ECD61AE1EA}" type="pres">
      <dgm:prSet presAssocID="{6B828A7D-5B39-4F09-B4B1-E78F861AD706}" presName="connTx" presStyleLbl="parChTrans1D2" presStyleIdx="8" presStyleCnt="9"/>
      <dgm:spPr/>
      <dgm:t>
        <a:bodyPr/>
        <a:lstStyle/>
        <a:p>
          <a:endParaRPr lang="en-US"/>
        </a:p>
      </dgm:t>
    </dgm:pt>
    <dgm:pt modelId="{40D92A61-C41F-4015-9DB4-69934675D9F7}" type="pres">
      <dgm:prSet presAssocID="{D6254694-40A6-42DE-B2F2-1845AF8384D8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0D488-1D42-4700-A5CD-F74CEB7C43C3}" type="presOf" srcId="{26891EBE-8D6C-4A28-885C-CD7FFCF98549}" destId="{CF90B18A-AC39-4595-8034-F797D3ACDA9B}" srcOrd="0" destOrd="0" presId="urn:microsoft.com/office/officeart/2005/8/layout/radial1"/>
    <dgm:cxn modelId="{81ADD375-DF14-4DB5-A6AF-5899B2698125}" type="presOf" srcId="{A618EB1B-08B1-4B9B-BB45-ADB226026E90}" destId="{590E401D-9E16-4E59-B83B-0820FE291F20}" srcOrd="1" destOrd="0" presId="urn:microsoft.com/office/officeart/2005/8/layout/radial1"/>
    <dgm:cxn modelId="{592B01EB-E2B2-47D7-8694-E55A2040BB6F}" srcId="{94FE27E0-FA4B-44C9-98F9-F7D82480903F}" destId="{9234D02C-F9FB-4DD6-A80E-29F601A2B403}" srcOrd="3" destOrd="0" parTransId="{8A9637CC-62A1-4973-AF4D-37E1FA3D9FFD}" sibTransId="{F5491780-F73C-4584-ABF8-16A37D1F9F79}"/>
    <dgm:cxn modelId="{A96C7FF2-246A-4713-85DD-72C081D2BF79}" srcId="{1F379583-9609-41D5-BE3D-6EAE6F97C201}" destId="{94FE27E0-FA4B-44C9-98F9-F7D82480903F}" srcOrd="0" destOrd="0" parTransId="{B82BDF7E-64AD-4694-B690-E9306C6C4342}" sibTransId="{C6D503B0-86A0-4B27-B772-000D230EC8B2}"/>
    <dgm:cxn modelId="{6CD8AC83-6186-4C32-AD6E-9277FB807DF4}" type="presOf" srcId="{6B828A7D-5B39-4F09-B4B1-E78F861AD706}" destId="{C60B2C94-5EDD-47B6-A54A-94ECD61AE1EA}" srcOrd="1" destOrd="0" presId="urn:microsoft.com/office/officeart/2005/8/layout/radial1"/>
    <dgm:cxn modelId="{5AB585D3-E6E4-417C-A965-AAC79C61A8E8}" srcId="{94FE27E0-FA4B-44C9-98F9-F7D82480903F}" destId="{D6254694-40A6-42DE-B2F2-1845AF8384D8}" srcOrd="8" destOrd="0" parTransId="{6B828A7D-5B39-4F09-B4B1-E78F861AD706}" sibTransId="{08DFB04A-54D7-4F39-BA3D-D126F9771C8A}"/>
    <dgm:cxn modelId="{35DF7CF8-6963-4BCB-8594-C05DB2C6AE03}" type="presOf" srcId="{93BB92DC-E4FF-444F-A091-D0D890832EC1}" destId="{D0E2389F-5AB1-43C1-A37F-64469FE30A92}" srcOrd="0" destOrd="0" presId="urn:microsoft.com/office/officeart/2005/8/layout/radial1"/>
    <dgm:cxn modelId="{2ADE32FF-4DD0-4029-8FAE-6CFEECEE9BAB}" type="presOf" srcId="{74CA8D09-AC0D-4CC8-8F4C-DD35D6CF45D4}" destId="{788710A6-72A7-49B0-80A6-EF95C6F8B590}" srcOrd="0" destOrd="0" presId="urn:microsoft.com/office/officeart/2005/8/layout/radial1"/>
    <dgm:cxn modelId="{7DB37849-3748-464F-8189-57A199ADEBB7}" type="presOf" srcId="{4C514F1F-3D2E-4C98-95B5-DD3C08019479}" destId="{5ABF1267-2C2F-4480-BCAA-32FC1B2A407C}" srcOrd="0" destOrd="0" presId="urn:microsoft.com/office/officeart/2005/8/layout/radial1"/>
    <dgm:cxn modelId="{876C3102-255C-4B07-B4F2-B0CF2BB6C3A4}" type="presOf" srcId="{8A9637CC-62A1-4973-AF4D-37E1FA3D9FFD}" destId="{247A0986-ED11-4C96-A51F-7E15A835C57E}" srcOrd="0" destOrd="0" presId="urn:microsoft.com/office/officeart/2005/8/layout/radial1"/>
    <dgm:cxn modelId="{7C48F075-2FB4-4547-8CEF-FD82314BC1F7}" type="presOf" srcId="{69BFA465-4A7F-4592-817D-D914E71A8793}" destId="{633C33D7-A886-47E6-8786-D2D29FC048B2}" srcOrd="1" destOrd="0" presId="urn:microsoft.com/office/officeart/2005/8/layout/radial1"/>
    <dgm:cxn modelId="{99A80264-87B9-4F61-B4A4-AA1D14ADD991}" type="presOf" srcId="{D6254694-40A6-42DE-B2F2-1845AF8384D8}" destId="{40D92A61-C41F-4015-9DB4-69934675D9F7}" srcOrd="0" destOrd="0" presId="urn:microsoft.com/office/officeart/2005/8/layout/radial1"/>
    <dgm:cxn modelId="{FD3AB643-9D0E-43F5-B1A8-7A2877D95650}" srcId="{94FE27E0-FA4B-44C9-98F9-F7D82480903F}" destId="{7F947A1E-27D3-4AED-AE9E-754956D3FBD8}" srcOrd="5" destOrd="0" parTransId="{F1C3A091-0C24-4FB5-A4E8-961635DBAA21}" sibTransId="{AF769CDA-CCC7-45B6-9B08-FAF97D997689}"/>
    <dgm:cxn modelId="{D8DDDD8E-AFA5-4F9B-B242-1249054440F6}" type="presOf" srcId="{7F947A1E-27D3-4AED-AE9E-754956D3FBD8}" destId="{3AB9A941-A662-4184-A8AA-1785A0622447}" srcOrd="0" destOrd="0" presId="urn:microsoft.com/office/officeart/2005/8/layout/radial1"/>
    <dgm:cxn modelId="{DF12EF72-B4C7-4992-964E-41382E16DC47}" type="presOf" srcId="{3BFE33CB-E503-49E2-9923-8EFAE13DE8A0}" destId="{43FB0BA7-5031-4F26-B0AE-E29FEC075426}" srcOrd="0" destOrd="0" presId="urn:microsoft.com/office/officeart/2005/8/layout/radial1"/>
    <dgm:cxn modelId="{0631D960-3928-4BB5-A8E3-00C73D29016E}" type="presOf" srcId="{6E026F54-9916-465D-84D5-A617D5640433}" destId="{5F8B06ED-203B-4742-A9A9-8364C4617424}" srcOrd="1" destOrd="0" presId="urn:microsoft.com/office/officeart/2005/8/layout/radial1"/>
    <dgm:cxn modelId="{69F143BE-6934-42F1-A97F-84102A700A22}" type="presOf" srcId="{6A71C2E1-8380-4D4D-8BDD-3CAFD132ABDA}" destId="{9C4A71CE-04F0-4601-B4F1-39C31F0F92AD}" srcOrd="0" destOrd="0" presId="urn:microsoft.com/office/officeart/2005/8/layout/radial1"/>
    <dgm:cxn modelId="{161CEA61-44EE-4664-A9EE-4A8E3911D727}" type="presOf" srcId="{F1C3A091-0C24-4FB5-A4E8-961635DBAA21}" destId="{4996309B-1E91-40C6-966F-75FABF99D250}" srcOrd="0" destOrd="0" presId="urn:microsoft.com/office/officeart/2005/8/layout/radial1"/>
    <dgm:cxn modelId="{43872264-9610-4527-A242-8F000A8689F0}" type="presOf" srcId="{C86888D2-860A-487F-8715-79030098C240}" destId="{9D7652B4-8F08-422C-AD7D-ED93E5C96A7E}" srcOrd="0" destOrd="0" presId="urn:microsoft.com/office/officeart/2005/8/layout/radial1"/>
    <dgm:cxn modelId="{CA9C206E-1D50-4A83-AF4E-03477AD1626F}" type="presOf" srcId="{9234D02C-F9FB-4DD6-A80E-29F601A2B403}" destId="{E9BB6FA7-D404-42D6-8802-36C901375B7D}" srcOrd="0" destOrd="0" presId="urn:microsoft.com/office/officeart/2005/8/layout/radial1"/>
    <dgm:cxn modelId="{06A44BCC-99F4-41AF-8B5F-905920E8A2E8}" type="presOf" srcId="{A618EB1B-08B1-4B9B-BB45-ADB226026E90}" destId="{534B40A2-D26C-4368-B85E-9A0E82532B11}" srcOrd="0" destOrd="0" presId="urn:microsoft.com/office/officeart/2005/8/layout/radial1"/>
    <dgm:cxn modelId="{8A11E332-E022-44E0-B9E0-DDCC4524BA76}" srcId="{94FE27E0-FA4B-44C9-98F9-F7D82480903F}" destId="{3BFE33CB-E503-49E2-9923-8EFAE13DE8A0}" srcOrd="7" destOrd="0" parTransId="{4C514F1F-3D2E-4C98-95B5-DD3C08019479}" sibTransId="{D4729677-BE15-4670-997E-4CE2DB9A8353}"/>
    <dgm:cxn modelId="{4DA7CC4A-C625-4F16-B4D8-65FDC9699EAC}" type="presOf" srcId="{8A9637CC-62A1-4973-AF4D-37E1FA3D9FFD}" destId="{230AA589-3394-4A35-866D-9FFA07A50FC9}" srcOrd="1" destOrd="0" presId="urn:microsoft.com/office/officeart/2005/8/layout/radial1"/>
    <dgm:cxn modelId="{083F9D71-A95C-43DD-9F7F-8E0EDDD8020D}" srcId="{94FE27E0-FA4B-44C9-98F9-F7D82480903F}" destId="{26891EBE-8D6C-4A28-885C-CD7FFCF98549}" srcOrd="2" destOrd="0" parTransId="{6E026F54-9916-465D-84D5-A617D5640433}" sibTransId="{3E84F7BF-5E9D-45D8-A9CB-86E5739E8A26}"/>
    <dgm:cxn modelId="{6C3F4D91-B4D1-4F6B-8888-B6F9516ADC56}" type="presOf" srcId="{C86888D2-860A-487F-8715-79030098C240}" destId="{9873A335-FB8C-486A-ABA1-6A352FC09507}" srcOrd="1" destOrd="0" presId="urn:microsoft.com/office/officeart/2005/8/layout/radial1"/>
    <dgm:cxn modelId="{C3BA24CB-D1E6-493F-9021-0F0A1C4ACAC2}" srcId="{94FE27E0-FA4B-44C9-98F9-F7D82480903F}" destId="{6A71C2E1-8380-4D4D-8BDD-3CAFD132ABDA}" srcOrd="6" destOrd="0" parTransId="{93BB92DC-E4FF-444F-A091-D0D890832EC1}" sibTransId="{6F091033-C93C-4F60-AC81-858B3181B14F}"/>
    <dgm:cxn modelId="{F3A07A0A-59D8-4A5F-928F-C33699B27B2E}" srcId="{94FE27E0-FA4B-44C9-98F9-F7D82480903F}" destId="{3D3B44C1-ACC9-4071-AEA0-D2F1FD2EC0D2}" srcOrd="0" destOrd="0" parTransId="{A618EB1B-08B1-4B9B-BB45-ADB226026E90}" sibTransId="{C4954810-BFD0-4390-AA92-E9C9C36B6649}"/>
    <dgm:cxn modelId="{18A5F7B1-0ED2-4449-B88E-7AC300AE4724}" type="presOf" srcId="{4C514F1F-3D2E-4C98-95B5-DD3C08019479}" destId="{5B600042-2AD1-4FAE-9136-6EFF96D8EA1F}" srcOrd="1" destOrd="0" presId="urn:microsoft.com/office/officeart/2005/8/layout/radial1"/>
    <dgm:cxn modelId="{57242F65-33F9-4FD0-B8FF-A15BA2BB363D}" type="presOf" srcId="{1F379583-9609-41D5-BE3D-6EAE6F97C201}" destId="{10E57E39-51AE-48DC-AE22-9766F25DF7D2}" srcOrd="0" destOrd="0" presId="urn:microsoft.com/office/officeart/2005/8/layout/radial1"/>
    <dgm:cxn modelId="{9DF66564-E3E6-4435-8242-CEC4BA668220}" type="presOf" srcId="{6B828A7D-5B39-4F09-B4B1-E78F861AD706}" destId="{CEA8B1FF-41F0-4980-BEC6-C2525711B529}" srcOrd="0" destOrd="0" presId="urn:microsoft.com/office/officeart/2005/8/layout/radial1"/>
    <dgm:cxn modelId="{24849F8E-EBA8-4318-A3A6-619622E58DC5}" type="presOf" srcId="{69BFA465-4A7F-4592-817D-D914E71A8793}" destId="{8ABD502D-222C-4641-86F1-EEACD71C1C78}" srcOrd="0" destOrd="0" presId="urn:microsoft.com/office/officeart/2005/8/layout/radial1"/>
    <dgm:cxn modelId="{1382C37D-C297-4F71-8233-13BD14121E80}" type="presOf" srcId="{93BB92DC-E4FF-444F-A091-D0D890832EC1}" destId="{BB176C54-A92D-4341-85D1-1FD3AFB989EF}" srcOrd="1" destOrd="0" presId="urn:microsoft.com/office/officeart/2005/8/layout/radial1"/>
    <dgm:cxn modelId="{933F8B0A-5E43-4EA8-88DC-1B44A48980C9}" srcId="{94FE27E0-FA4B-44C9-98F9-F7D82480903F}" destId="{3E49FD4C-F03B-41C5-A0B7-6CA6EFA4AE90}" srcOrd="4" destOrd="0" parTransId="{69BFA465-4A7F-4592-817D-D914E71A8793}" sibTransId="{AC6A6BAC-D095-4166-B538-BAC9B036B54E}"/>
    <dgm:cxn modelId="{C49B3CF9-7C93-46D9-9D3D-B7B7F2535735}" type="presOf" srcId="{94FE27E0-FA4B-44C9-98F9-F7D82480903F}" destId="{0399C6EA-E315-4174-99ED-6A8B3159D3A7}" srcOrd="0" destOrd="0" presId="urn:microsoft.com/office/officeart/2005/8/layout/radial1"/>
    <dgm:cxn modelId="{EFABBCB0-1A7D-428E-B6AA-3B324F0D939C}" type="presOf" srcId="{3D3B44C1-ACC9-4071-AEA0-D2F1FD2EC0D2}" destId="{092C2FBD-2B13-40CA-AE87-256A9BF1E34A}" srcOrd="0" destOrd="0" presId="urn:microsoft.com/office/officeart/2005/8/layout/radial1"/>
    <dgm:cxn modelId="{5CB9DDFD-62D1-4719-BD6F-384E5654FCDE}" srcId="{94FE27E0-FA4B-44C9-98F9-F7D82480903F}" destId="{74CA8D09-AC0D-4CC8-8F4C-DD35D6CF45D4}" srcOrd="1" destOrd="0" parTransId="{C86888D2-860A-487F-8715-79030098C240}" sibTransId="{27840B01-4821-4CD6-B154-97FDD29AA61C}"/>
    <dgm:cxn modelId="{9546FB0A-5E0B-4B70-87C9-ADECE5997443}" type="presOf" srcId="{3E49FD4C-F03B-41C5-A0B7-6CA6EFA4AE90}" destId="{4E132490-0C42-405D-9EB7-7B8283A1FEBB}" srcOrd="0" destOrd="0" presId="urn:microsoft.com/office/officeart/2005/8/layout/radial1"/>
    <dgm:cxn modelId="{A97C0C36-024C-46E1-AEF9-A586CE6A954A}" type="presOf" srcId="{F1C3A091-0C24-4FB5-A4E8-961635DBAA21}" destId="{F665F8DB-1DC9-4889-8B93-7D6CE5063DEC}" srcOrd="1" destOrd="0" presId="urn:microsoft.com/office/officeart/2005/8/layout/radial1"/>
    <dgm:cxn modelId="{FE95DD93-9B58-4856-A197-5F873FAEE5A8}" type="presOf" srcId="{6E026F54-9916-465D-84D5-A617D5640433}" destId="{809507BA-C1E0-4F38-B53D-5034E9A927C9}" srcOrd="0" destOrd="0" presId="urn:microsoft.com/office/officeart/2005/8/layout/radial1"/>
    <dgm:cxn modelId="{8AC24EE3-7887-4CF0-8C7A-C0D6C821C41E}" type="presParOf" srcId="{10E57E39-51AE-48DC-AE22-9766F25DF7D2}" destId="{0399C6EA-E315-4174-99ED-6A8B3159D3A7}" srcOrd="0" destOrd="0" presId="urn:microsoft.com/office/officeart/2005/8/layout/radial1"/>
    <dgm:cxn modelId="{2A329A5F-A8C7-4ABE-AE5B-4736C586B7D3}" type="presParOf" srcId="{10E57E39-51AE-48DC-AE22-9766F25DF7D2}" destId="{534B40A2-D26C-4368-B85E-9A0E82532B11}" srcOrd="1" destOrd="0" presId="urn:microsoft.com/office/officeart/2005/8/layout/radial1"/>
    <dgm:cxn modelId="{EC5B8232-E07A-4610-A7F9-CBB636368617}" type="presParOf" srcId="{534B40A2-D26C-4368-B85E-9A0E82532B11}" destId="{590E401D-9E16-4E59-B83B-0820FE291F20}" srcOrd="0" destOrd="0" presId="urn:microsoft.com/office/officeart/2005/8/layout/radial1"/>
    <dgm:cxn modelId="{AD3AEC9C-E203-4BFC-9575-75F3E1080138}" type="presParOf" srcId="{10E57E39-51AE-48DC-AE22-9766F25DF7D2}" destId="{092C2FBD-2B13-40CA-AE87-256A9BF1E34A}" srcOrd="2" destOrd="0" presId="urn:microsoft.com/office/officeart/2005/8/layout/radial1"/>
    <dgm:cxn modelId="{F78714BA-1739-4348-B78F-B016DC57E08D}" type="presParOf" srcId="{10E57E39-51AE-48DC-AE22-9766F25DF7D2}" destId="{9D7652B4-8F08-422C-AD7D-ED93E5C96A7E}" srcOrd="3" destOrd="0" presId="urn:microsoft.com/office/officeart/2005/8/layout/radial1"/>
    <dgm:cxn modelId="{5A7174EB-921B-4592-8216-01E1300FF0D2}" type="presParOf" srcId="{9D7652B4-8F08-422C-AD7D-ED93E5C96A7E}" destId="{9873A335-FB8C-486A-ABA1-6A352FC09507}" srcOrd="0" destOrd="0" presId="urn:microsoft.com/office/officeart/2005/8/layout/radial1"/>
    <dgm:cxn modelId="{98FC2501-E706-4F45-9CA8-C16068488471}" type="presParOf" srcId="{10E57E39-51AE-48DC-AE22-9766F25DF7D2}" destId="{788710A6-72A7-49B0-80A6-EF95C6F8B590}" srcOrd="4" destOrd="0" presId="urn:microsoft.com/office/officeart/2005/8/layout/radial1"/>
    <dgm:cxn modelId="{F2566A19-1696-47DD-B20D-928F5D034FD8}" type="presParOf" srcId="{10E57E39-51AE-48DC-AE22-9766F25DF7D2}" destId="{809507BA-C1E0-4F38-B53D-5034E9A927C9}" srcOrd="5" destOrd="0" presId="urn:microsoft.com/office/officeart/2005/8/layout/radial1"/>
    <dgm:cxn modelId="{271810DE-CE89-408A-AC55-67072869B055}" type="presParOf" srcId="{809507BA-C1E0-4F38-B53D-5034E9A927C9}" destId="{5F8B06ED-203B-4742-A9A9-8364C4617424}" srcOrd="0" destOrd="0" presId="urn:microsoft.com/office/officeart/2005/8/layout/radial1"/>
    <dgm:cxn modelId="{053A415C-0B20-4029-9B1A-111D26F6A934}" type="presParOf" srcId="{10E57E39-51AE-48DC-AE22-9766F25DF7D2}" destId="{CF90B18A-AC39-4595-8034-F797D3ACDA9B}" srcOrd="6" destOrd="0" presId="urn:microsoft.com/office/officeart/2005/8/layout/radial1"/>
    <dgm:cxn modelId="{D13DD7C3-330D-483F-91F9-3726BB287975}" type="presParOf" srcId="{10E57E39-51AE-48DC-AE22-9766F25DF7D2}" destId="{247A0986-ED11-4C96-A51F-7E15A835C57E}" srcOrd="7" destOrd="0" presId="urn:microsoft.com/office/officeart/2005/8/layout/radial1"/>
    <dgm:cxn modelId="{C1250D48-EA65-4BEE-B505-642A77F2959C}" type="presParOf" srcId="{247A0986-ED11-4C96-A51F-7E15A835C57E}" destId="{230AA589-3394-4A35-866D-9FFA07A50FC9}" srcOrd="0" destOrd="0" presId="urn:microsoft.com/office/officeart/2005/8/layout/radial1"/>
    <dgm:cxn modelId="{6FA05F37-EB26-4071-B675-D390C175917C}" type="presParOf" srcId="{10E57E39-51AE-48DC-AE22-9766F25DF7D2}" destId="{E9BB6FA7-D404-42D6-8802-36C901375B7D}" srcOrd="8" destOrd="0" presId="urn:microsoft.com/office/officeart/2005/8/layout/radial1"/>
    <dgm:cxn modelId="{A221E2C2-430E-4259-B26E-3111BA0C5AAC}" type="presParOf" srcId="{10E57E39-51AE-48DC-AE22-9766F25DF7D2}" destId="{8ABD502D-222C-4641-86F1-EEACD71C1C78}" srcOrd="9" destOrd="0" presId="urn:microsoft.com/office/officeart/2005/8/layout/radial1"/>
    <dgm:cxn modelId="{6B2E98C9-6969-42A9-89E3-25CB5B7880E9}" type="presParOf" srcId="{8ABD502D-222C-4641-86F1-EEACD71C1C78}" destId="{633C33D7-A886-47E6-8786-D2D29FC048B2}" srcOrd="0" destOrd="0" presId="urn:microsoft.com/office/officeart/2005/8/layout/radial1"/>
    <dgm:cxn modelId="{A27A6D7B-F2FC-4E16-9389-BCD3A65A0CE7}" type="presParOf" srcId="{10E57E39-51AE-48DC-AE22-9766F25DF7D2}" destId="{4E132490-0C42-405D-9EB7-7B8283A1FEBB}" srcOrd="10" destOrd="0" presId="urn:microsoft.com/office/officeart/2005/8/layout/radial1"/>
    <dgm:cxn modelId="{8D6F61BB-EDD7-43B9-826D-1406FB65726C}" type="presParOf" srcId="{10E57E39-51AE-48DC-AE22-9766F25DF7D2}" destId="{4996309B-1E91-40C6-966F-75FABF99D250}" srcOrd="11" destOrd="0" presId="urn:microsoft.com/office/officeart/2005/8/layout/radial1"/>
    <dgm:cxn modelId="{2013B2B3-A7DF-46C3-AB1B-FB2BEC636C31}" type="presParOf" srcId="{4996309B-1E91-40C6-966F-75FABF99D250}" destId="{F665F8DB-1DC9-4889-8B93-7D6CE5063DEC}" srcOrd="0" destOrd="0" presId="urn:microsoft.com/office/officeart/2005/8/layout/radial1"/>
    <dgm:cxn modelId="{74EA57C2-31ED-4DF5-BE6E-81C3D4E2A8CA}" type="presParOf" srcId="{10E57E39-51AE-48DC-AE22-9766F25DF7D2}" destId="{3AB9A941-A662-4184-A8AA-1785A0622447}" srcOrd="12" destOrd="0" presId="urn:microsoft.com/office/officeart/2005/8/layout/radial1"/>
    <dgm:cxn modelId="{D2BADDD9-2B6D-49BE-8A0B-5B15EB6F5C18}" type="presParOf" srcId="{10E57E39-51AE-48DC-AE22-9766F25DF7D2}" destId="{D0E2389F-5AB1-43C1-A37F-64469FE30A92}" srcOrd="13" destOrd="0" presId="urn:microsoft.com/office/officeart/2005/8/layout/radial1"/>
    <dgm:cxn modelId="{58B8F321-DD7D-4C1B-A3CB-CA4C2CE757FD}" type="presParOf" srcId="{D0E2389F-5AB1-43C1-A37F-64469FE30A92}" destId="{BB176C54-A92D-4341-85D1-1FD3AFB989EF}" srcOrd="0" destOrd="0" presId="urn:microsoft.com/office/officeart/2005/8/layout/radial1"/>
    <dgm:cxn modelId="{1AA8EDD9-0BEE-4CB4-BB9D-1C96B7134419}" type="presParOf" srcId="{10E57E39-51AE-48DC-AE22-9766F25DF7D2}" destId="{9C4A71CE-04F0-4601-B4F1-39C31F0F92AD}" srcOrd="14" destOrd="0" presId="urn:microsoft.com/office/officeart/2005/8/layout/radial1"/>
    <dgm:cxn modelId="{F8FCC7BA-AAEF-43D7-8E81-D2B79402FBF9}" type="presParOf" srcId="{10E57E39-51AE-48DC-AE22-9766F25DF7D2}" destId="{5ABF1267-2C2F-4480-BCAA-32FC1B2A407C}" srcOrd="15" destOrd="0" presId="urn:microsoft.com/office/officeart/2005/8/layout/radial1"/>
    <dgm:cxn modelId="{20DC78A8-AD0A-4349-AC65-5681F87DE629}" type="presParOf" srcId="{5ABF1267-2C2F-4480-BCAA-32FC1B2A407C}" destId="{5B600042-2AD1-4FAE-9136-6EFF96D8EA1F}" srcOrd="0" destOrd="0" presId="urn:microsoft.com/office/officeart/2005/8/layout/radial1"/>
    <dgm:cxn modelId="{CF5134D8-B0B6-4C4F-B270-598CE4A5ECE3}" type="presParOf" srcId="{10E57E39-51AE-48DC-AE22-9766F25DF7D2}" destId="{43FB0BA7-5031-4F26-B0AE-E29FEC075426}" srcOrd="16" destOrd="0" presId="urn:microsoft.com/office/officeart/2005/8/layout/radial1"/>
    <dgm:cxn modelId="{C2568705-D074-4D1C-8CB3-87F56601EAE1}" type="presParOf" srcId="{10E57E39-51AE-48DC-AE22-9766F25DF7D2}" destId="{CEA8B1FF-41F0-4980-BEC6-C2525711B529}" srcOrd="17" destOrd="0" presId="urn:microsoft.com/office/officeart/2005/8/layout/radial1"/>
    <dgm:cxn modelId="{EA61C0DC-CAF7-441E-8AF8-EAA1FDAF24A2}" type="presParOf" srcId="{CEA8B1FF-41F0-4980-BEC6-C2525711B529}" destId="{C60B2C94-5EDD-47B6-A54A-94ECD61AE1EA}" srcOrd="0" destOrd="0" presId="urn:microsoft.com/office/officeart/2005/8/layout/radial1"/>
    <dgm:cxn modelId="{C48CC125-9F47-4DCB-8403-2868F3A21BDE}" type="presParOf" srcId="{10E57E39-51AE-48DC-AE22-9766F25DF7D2}" destId="{40D92A61-C41F-4015-9DB4-69934675D9F7}" srcOrd="1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7AB612-30B1-422B-A077-E7DF18625667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85EB21C-DCF9-4BB3-91FE-37F1A9336587}">
      <dgm:prSet phldrT="[Text]"/>
      <dgm:spPr/>
      <dgm:t>
        <a:bodyPr/>
        <a:lstStyle/>
        <a:p>
          <a:r>
            <a: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rPr>
            <a:t>MES</a:t>
          </a:r>
          <a:r>
            <a:rPr lang="zh-CN" altLang="en-US" b="1" smtClean="0">
              <a:latin typeface="微软雅黑" panose="020B0503020204020204" pitchFamily="34" charset="-122"/>
              <a:ea typeface="微软雅黑" panose="020B0503020204020204" pitchFamily="34" charset="-122"/>
            </a:rPr>
            <a:t>同步</a:t>
          </a:r>
          <a:r>
            <a:rPr lang="en-US" altLang="zh-CN" b="1" smtClean="0">
              <a:latin typeface="微软雅黑" panose="020B0503020204020204" pitchFamily="34" charset="-122"/>
              <a:ea typeface="微软雅黑" panose="020B0503020204020204" pitchFamily="34" charset="-122"/>
            </a:rPr>
            <a:t>ERP</a:t>
          </a:r>
          <a:r>
            <a:rPr lang="zh-CN" altLang="en-US" b="1" smtClean="0">
              <a:latin typeface="微软雅黑" panose="020B0503020204020204" pitchFamily="34" charset="-122"/>
              <a:ea typeface="微软雅黑" panose="020B0503020204020204" pitchFamily="34" charset="-122"/>
            </a:rPr>
            <a:t>静态数据 </a:t>
          </a:r>
          <a:endParaRPr lang="en-US"/>
        </a:p>
      </dgm:t>
    </dgm:pt>
    <dgm:pt modelId="{A0156817-511E-4BE6-8579-3F4268854C84}" type="parTrans" cxnId="{D2F26A2E-A52B-4C2A-A1C1-C3EBF861AB76}">
      <dgm:prSet/>
      <dgm:spPr/>
      <dgm:t>
        <a:bodyPr/>
        <a:lstStyle/>
        <a:p>
          <a:endParaRPr lang="en-US"/>
        </a:p>
      </dgm:t>
    </dgm:pt>
    <dgm:pt modelId="{1003AE12-1FDB-4C94-AC5E-F0C80D2500E3}" type="sibTrans" cxnId="{D2F26A2E-A52B-4C2A-A1C1-C3EBF861AB76}">
      <dgm:prSet/>
      <dgm:spPr/>
      <dgm:t>
        <a:bodyPr/>
        <a:lstStyle/>
        <a:p>
          <a:endParaRPr lang="en-US"/>
        </a:p>
      </dgm:t>
    </dgm:pt>
    <dgm:pt modelId="{D295B32D-3346-4D23-BAAC-8E856B15765B}">
      <dgm:prSet/>
      <dgm:spPr/>
      <dgm:t>
        <a:bodyPr/>
        <a:lstStyle/>
        <a:p>
          <a:r>
            <a:rPr lang="en-US" altLang="zh-CN" i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1.</a:t>
          </a:r>
          <a:r>
            <a:rPr lang="zh-CN" altLang="en-US" i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物料同步接口</a:t>
          </a:r>
          <a:endParaRPr lang="zh-CN" altLang="en-US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39A0AD-E21A-4026-8926-A8898B140254}" type="parTrans" cxnId="{60040954-34B2-4CFE-9ADA-48FCCC66E07D}">
      <dgm:prSet/>
      <dgm:spPr/>
      <dgm:t>
        <a:bodyPr/>
        <a:lstStyle/>
        <a:p>
          <a:endParaRPr lang="en-US"/>
        </a:p>
      </dgm:t>
    </dgm:pt>
    <dgm:pt modelId="{103517E8-F737-466A-9384-4B5230260FF3}" type="sibTrans" cxnId="{60040954-34B2-4CFE-9ADA-48FCCC66E07D}">
      <dgm:prSet/>
      <dgm:spPr/>
      <dgm:t>
        <a:bodyPr/>
        <a:lstStyle/>
        <a:p>
          <a:endParaRPr lang="en-US"/>
        </a:p>
      </dgm:t>
    </dgm:pt>
    <dgm:pt modelId="{8CDEDD9F-2738-461C-80CA-0E3EF4219DF0}">
      <dgm:prSet/>
      <dgm:spPr/>
      <dgm:t>
        <a:bodyPr/>
        <a:lstStyle/>
        <a:p>
          <a:r>
            <a:rPr lang="en-US" altLang="zh-CN" i="1" smtClean="0">
              <a:latin typeface="微软雅黑" panose="020B0503020204020204" pitchFamily="34" charset="-122"/>
              <a:ea typeface="微软雅黑" panose="020B0503020204020204" pitchFamily="34" charset="-122"/>
            </a:rPr>
            <a:t>2.</a:t>
          </a:r>
          <a:r>
            <a:rPr lang="zh-CN" altLang="en-US" i="1" smtClean="0">
              <a:latin typeface="微软雅黑" panose="020B0503020204020204" pitchFamily="34" charset="-122"/>
              <a:ea typeface="微软雅黑" panose="020B0503020204020204" pitchFamily="34" charset="-122"/>
            </a:rPr>
            <a:t>供应商同步接口</a:t>
          </a:r>
          <a:endParaRPr lang="zh-CN" altLang="en-US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600110-B5A5-4C13-B0E6-862B5DB7F851}" type="parTrans" cxnId="{9BF61F04-20A8-460E-BF7F-2E8B3A37258F}">
      <dgm:prSet/>
      <dgm:spPr/>
      <dgm:t>
        <a:bodyPr/>
        <a:lstStyle/>
        <a:p>
          <a:endParaRPr lang="en-US"/>
        </a:p>
      </dgm:t>
    </dgm:pt>
    <dgm:pt modelId="{80932B50-F833-4661-BD0F-B09C68A84F8D}" type="sibTrans" cxnId="{9BF61F04-20A8-460E-BF7F-2E8B3A37258F}">
      <dgm:prSet/>
      <dgm:spPr/>
      <dgm:t>
        <a:bodyPr/>
        <a:lstStyle/>
        <a:p>
          <a:endParaRPr lang="en-US"/>
        </a:p>
      </dgm:t>
    </dgm:pt>
    <dgm:pt modelId="{C20E5D6C-FC09-4300-9645-D29D2CCD5224}">
      <dgm:prSet/>
      <dgm:spPr/>
      <dgm:t>
        <a:bodyPr/>
        <a:lstStyle/>
        <a:p>
          <a:r>
            <a:rPr lang="en-US" altLang="zh-CN" i="1" smtClean="0">
              <a:latin typeface="微软雅黑" panose="020B0503020204020204" pitchFamily="34" charset="-122"/>
              <a:ea typeface="微软雅黑" panose="020B0503020204020204" pitchFamily="34" charset="-122"/>
            </a:rPr>
            <a:t>3.</a:t>
          </a:r>
          <a:r>
            <a:rPr lang="zh-CN" altLang="en-US" i="1" smtClean="0">
              <a:latin typeface="微软雅黑" panose="020B0503020204020204" pitchFamily="34" charset="-122"/>
              <a:ea typeface="微软雅黑" panose="020B0503020204020204" pitchFamily="34" charset="-122"/>
            </a:rPr>
            <a:t>子库及货位同步接口</a:t>
          </a:r>
          <a:endParaRPr lang="zh-CN" altLang="en-US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ED33E7-A25E-46DF-A58F-B94FEDD12E6A}" type="parTrans" cxnId="{6946505F-769F-4442-BD30-99CCCC385E28}">
      <dgm:prSet/>
      <dgm:spPr/>
      <dgm:t>
        <a:bodyPr/>
        <a:lstStyle/>
        <a:p>
          <a:endParaRPr lang="en-US"/>
        </a:p>
      </dgm:t>
    </dgm:pt>
    <dgm:pt modelId="{5FFC70B2-C3D2-42C4-B216-3FA22755BA56}" type="sibTrans" cxnId="{6946505F-769F-4442-BD30-99CCCC385E28}">
      <dgm:prSet/>
      <dgm:spPr/>
      <dgm:t>
        <a:bodyPr/>
        <a:lstStyle/>
        <a:p>
          <a:endParaRPr lang="en-US"/>
        </a:p>
      </dgm:t>
    </dgm:pt>
    <dgm:pt modelId="{B6EAFAB8-C9EA-4899-A893-0409CF3C67C5}">
      <dgm:prSet/>
      <dgm:spPr/>
      <dgm:t>
        <a:bodyPr/>
        <a:lstStyle/>
        <a:p>
          <a:r>
            <a:rPr lang="en-US" altLang="zh-CN" i="1" smtClean="0">
              <a:latin typeface="微软雅黑" panose="020B0503020204020204" pitchFamily="34" charset="-122"/>
              <a:ea typeface="微软雅黑" panose="020B0503020204020204" pitchFamily="34" charset="-122"/>
            </a:rPr>
            <a:t>4.</a:t>
          </a:r>
          <a:r>
            <a:rPr lang="zh-CN" altLang="en-US" i="1" smtClean="0">
              <a:latin typeface="微软雅黑" panose="020B0503020204020204" pitchFamily="34" charset="-122"/>
              <a:ea typeface="微软雅黑" panose="020B0503020204020204" pitchFamily="34" charset="-122"/>
            </a:rPr>
            <a:t>事务处理类型同步接口</a:t>
          </a:r>
          <a:endParaRPr lang="zh-CN" altLang="en-US" i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987D47-76C4-4FEE-B2DF-4B752E41BAC2}" type="parTrans" cxnId="{1C5C9C59-95F9-4999-9CF6-5F99F5601BEF}">
      <dgm:prSet/>
      <dgm:spPr/>
      <dgm:t>
        <a:bodyPr/>
        <a:lstStyle/>
        <a:p>
          <a:endParaRPr lang="en-US"/>
        </a:p>
      </dgm:t>
    </dgm:pt>
    <dgm:pt modelId="{1137C3CE-1630-4957-9138-58A0C70595A6}" type="sibTrans" cxnId="{1C5C9C59-95F9-4999-9CF6-5F99F5601BEF}">
      <dgm:prSet/>
      <dgm:spPr/>
      <dgm:t>
        <a:bodyPr/>
        <a:lstStyle/>
        <a:p>
          <a:endParaRPr lang="en-US"/>
        </a:p>
      </dgm:t>
    </dgm:pt>
    <dgm:pt modelId="{CCF79EF1-B419-4FDA-899F-2E50301D0929}" type="pres">
      <dgm:prSet presAssocID="{BC7AB612-30B1-422B-A077-E7DF1862566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9F08EE-AEB4-4B78-9276-AB2D451478DC}" type="pres">
      <dgm:prSet presAssocID="{A85EB21C-DCF9-4BB3-91FE-37F1A9336587}" presName="centerShape" presStyleLbl="node0" presStyleIdx="0" presStyleCnt="1"/>
      <dgm:spPr/>
      <dgm:t>
        <a:bodyPr/>
        <a:lstStyle/>
        <a:p>
          <a:endParaRPr lang="en-US"/>
        </a:p>
      </dgm:t>
    </dgm:pt>
    <dgm:pt modelId="{E7DA91CD-02C4-4640-AA91-C3081FDD0C86}" type="pres">
      <dgm:prSet presAssocID="{D139A0AD-E21A-4026-8926-A8898B140254}" presName="Name9" presStyleLbl="parChTrans1D2" presStyleIdx="0" presStyleCnt="4"/>
      <dgm:spPr/>
      <dgm:t>
        <a:bodyPr/>
        <a:lstStyle/>
        <a:p>
          <a:endParaRPr lang="en-US"/>
        </a:p>
      </dgm:t>
    </dgm:pt>
    <dgm:pt modelId="{C5975505-052B-44DE-A70D-2E6287A19B44}" type="pres">
      <dgm:prSet presAssocID="{D139A0AD-E21A-4026-8926-A8898B140254}" presName="connTx" presStyleLbl="parChTrans1D2" presStyleIdx="0" presStyleCnt="4"/>
      <dgm:spPr/>
      <dgm:t>
        <a:bodyPr/>
        <a:lstStyle/>
        <a:p>
          <a:endParaRPr lang="en-US"/>
        </a:p>
      </dgm:t>
    </dgm:pt>
    <dgm:pt modelId="{B1AD6E5C-85D1-4627-A70D-A7FCD810AAC9}" type="pres">
      <dgm:prSet presAssocID="{D295B32D-3346-4D23-BAAC-8E856B15765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5D787D-634E-42F4-99A3-71956759E985}" type="pres">
      <dgm:prSet presAssocID="{D0600110-B5A5-4C13-B0E6-862B5DB7F851}" presName="Name9" presStyleLbl="parChTrans1D2" presStyleIdx="1" presStyleCnt="4"/>
      <dgm:spPr/>
      <dgm:t>
        <a:bodyPr/>
        <a:lstStyle/>
        <a:p>
          <a:endParaRPr lang="en-US"/>
        </a:p>
      </dgm:t>
    </dgm:pt>
    <dgm:pt modelId="{1B871981-3FE5-4F44-9B15-8F5E8DD2D142}" type="pres">
      <dgm:prSet presAssocID="{D0600110-B5A5-4C13-B0E6-862B5DB7F851}" presName="connTx" presStyleLbl="parChTrans1D2" presStyleIdx="1" presStyleCnt="4"/>
      <dgm:spPr/>
      <dgm:t>
        <a:bodyPr/>
        <a:lstStyle/>
        <a:p>
          <a:endParaRPr lang="en-US"/>
        </a:p>
      </dgm:t>
    </dgm:pt>
    <dgm:pt modelId="{E8478E2E-827F-4068-9122-F16BC6A509CA}" type="pres">
      <dgm:prSet presAssocID="{8CDEDD9F-2738-461C-80CA-0E3EF4219DF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65ED14-863A-4CF8-90E8-E00F767191AB}" type="pres">
      <dgm:prSet presAssocID="{BEED33E7-A25E-46DF-A58F-B94FEDD12E6A}" presName="Name9" presStyleLbl="parChTrans1D2" presStyleIdx="2" presStyleCnt="4"/>
      <dgm:spPr/>
      <dgm:t>
        <a:bodyPr/>
        <a:lstStyle/>
        <a:p>
          <a:endParaRPr lang="en-US"/>
        </a:p>
      </dgm:t>
    </dgm:pt>
    <dgm:pt modelId="{7A17EDAB-EEF0-4B31-BDC7-EC6AC86B6281}" type="pres">
      <dgm:prSet presAssocID="{BEED33E7-A25E-46DF-A58F-B94FEDD12E6A}" presName="connTx" presStyleLbl="parChTrans1D2" presStyleIdx="2" presStyleCnt="4"/>
      <dgm:spPr/>
      <dgm:t>
        <a:bodyPr/>
        <a:lstStyle/>
        <a:p>
          <a:endParaRPr lang="en-US"/>
        </a:p>
      </dgm:t>
    </dgm:pt>
    <dgm:pt modelId="{102BE023-5D11-4907-A8DB-C4A25CA60125}" type="pres">
      <dgm:prSet presAssocID="{C20E5D6C-FC09-4300-9645-D29D2CCD522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8B760-A07A-429B-8A73-928DB0FC8245}" type="pres">
      <dgm:prSet presAssocID="{4E987D47-76C4-4FEE-B2DF-4B752E41BAC2}" presName="Name9" presStyleLbl="parChTrans1D2" presStyleIdx="3" presStyleCnt="4"/>
      <dgm:spPr/>
      <dgm:t>
        <a:bodyPr/>
        <a:lstStyle/>
        <a:p>
          <a:endParaRPr lang="en-US"/>
        </a:p>
      </dgm:t>
    </dgm:pt>
    <dgm:pt modelId="{7D572F32-36BF-4388-A1EA-04698607457C}" type="pres">
      <dgm:prSet presAssocID="{4E987D47-76C4-4FEE-B2DF-4B752E41BAC2}" presName="connTx" presStyleLbl="parChTrans1D2" presStyleIdx="3" presStyleCnt="4"/>
      <dgm:spPr/>
      <dgm:t>
        <a:bodyPr/>
        <a:lstStyle/>
        <a:p>
          <a:endParaRPr lang="en-US"/>
        </a:p>
      </dgm:t>
    </dgm:pt>
    <dgm:pt modelId="{B5C62ACE-178E-466A-A9E6-226041925AD7}" type="pres">
      <dgm:prSet presAssocID="{B6EAFAB8-C9EA-4899-A893-0409CF3C67C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80252F-7134-487A-B6DC-699059273276}" type="presOf" srcId="{D0600110-B5A5-4C13-B0E6-862B5DB7F851}" destId="{545D787D-634E-42F4-99A3-71956759E985}" srcOrd="0" destOrd="0" presId="urn:microsoft.com/office/officeart/2005/8/layout/radial1"/>
    <dgm:cxn modelId="{EA900DCF-6E3B-4B43-8F34-28FD172FEB2C}" type="presOf" srcId="{A85EB21C-DCF9-4BB3-91FE-37F1A9336587}" destId="{C89F08EE-AEB4-4B78-9276-AB2D451478DC}" srcOrd="0" destOrd="0" presId="urn:microsoft.com/office/officeart/2005/8/layout/radial1"/>
    <dgm:cxn modelId="{D2F26A2E-A52B-4C2A-A1C1-C3EBF861AB76}" srcId="{BC7AB612-30B1-422B-A077-E7DF18625667}" destId="{A85EB21C-DCF9-4BB3-91FE-37F1A9336587}" srcOrd="0" destOrd="0" parTransId="{A0156817-511E-4BE6-8579-3F4268854C84}" sibTransId="{1003AE12-1FDB-4C94-AC5E-F0C80D2500E3}"/>
    <dgm:cxn modelId="{78A043C1-E0B6-4C9A-B822-59095FE20FE3}" type="presOf" srcId="{BEED33E7-A25E-46DF-A58F-B94FEDD12E6A}" destId="{E265ED14-863A-4CF8-90E8-E00F767191AB}" srcOrd="0" destOrd="0" presId="urn:microsoft.com/office/officeart/2005/8/layout/radial1"/>
    <dgm:cxn modelId="{D19FF272-E07A-4754-8DD3-BDF29C0953B3}" type="presOf" srcId="{D0600110-B5A5-4C13-B0E6-862B5DB7F851}" destId="{1B871981-3FE5-4F44-9B15-8F5E8DD2D142}" srcOrd="1" destOrd="0" presId="urn:microsoft.com/office/officeart/2005/8/layout/radial1"/>
    <dgm:cxn modelId="{A3584130-B1FC-43FE-B216-ADE9E5639725}" type="presOf" srcId="{BC7AB612-30B1-422B-A077-E7DF18625667}" destId="{CCF79EF1-B419-4FDA-899F-2E50301D0929}" srcOrd="0" destOrd="0" presId="urn:microsoft.com/office/officeart/2005/8/layout/radial1"/>
    <dgm:cxn modelId="{30211A89-485F-4399-8EC2-F29FFADD7538}" type="presOf" srcId="{C20E5D6C-FC09-4300-9645-D29D2CCD5224}" destId="{102BE023-5D11-4907-A8DB-C4A25CA60125}" srcOrd="0" destOrd="0" presId="urn:microsoft.com/office/officeart/2005/8/layout/radial1"/>
    <dgm:cxn modelId="{5F7881F7-EE76-4AF3-83FC-1002F6A3B80E}" type="presOf" srcId="{D295B32D-3346-4D23-BAAC-8E856B15765B}" destId="{B1AD6E5C-85D1-4627-A70D-A7FCD810AAC9}" srcOrd="0" destOrd="0" presId="urn:microsoft.com/office/officeart/2005/8/layout/radial1"/>
    <dgm:cxn modelId="{8D8F0223-F59B-4FA4-B966-B10412A5F11D}" type="presOf" srcId="{B6EAFAB8-C9EA-4899-A893-0409CF3C67C5}" destId="{B5C62ACE-178E-466A-A9E6-226041925AD7}" srcOrd="0" destOrd="0" presId="urn:microsoft.com/office/officeart/2005/8/layout/radial1"/>
    <dgm:cxn modelId="{48582A4F-6515-4FF6-A2F8-639A6503B4FA}" type="presOf" srcId="{4E987D47-76C4-4FEE-B2DF-4B752E41BAC2}" destId="{C3E8B760-A07A-429B-8A73-928DB0FC8245}" srcOrd="0" destOrd="0" presId="urn:microsoft.com/office/officeart/2005/8/layout/radial1"/>
    <dgm:cxn modelId="{9A2F3ACA-376F-4F61-B608-4B4C2AF70BDE}" type="presOf" srcId="{D139A0AD-E21A-4026-8926-A8898B140254}" destId="{C5975505-052B-44DE-A70D-2E6287A19B44}" srcOrd="1" destOrd="0" presId="urn:microsoft.com/office/officeart/2005/8/layout/radial1"/>
    <dgm:cxn modelId="{1C5C9C59-95F9-4999-9CF6-5F99F5601BEF}" srcId="{A85EB21C-DCF9-4BB3-91FE-37F1A9336587}" destId="{B6EAFAB8-C9EA-4899-A893-0409CF3C67C5}" srcOrd="3" destOrd="0" parTransId="{4E987D47-76C4-4FEE-B2DF-4B752E41BAC2}" sibTransId="{1137C3CE-1630-4957-9138-58A0C70595A6}"/>
    <dgm:cxn modelId="{60040954-34B2-4CFE-9ADA-48FCCC66E07D}" srcId="{A85EB21C-DCF9-4BB3-91FE-37F1A9336587}" destId="{D295B32D-3346-4D23-BAAC-8E856B15765B}" srcOrd="0" destOrd="0" parTransId="{D139A0AD-E21A-4026-8926-A8898B140254}" sibTransId="{103517E8-F737-466A-9384-4B5230260FF3}"/>
    <dgm:cxn modelId="{9BF61F04-20A8-460E-BF7F-2E8B3A37258F}" srcId="{A85EB21C-DCF9-4BB3-91FE-37F1A9336587}" destId="{8CDEDD9F-2738-461C-80CA-0E3EF4219DF0}" srcOrd="1" destOrd="0" parTransId="{D0600110-B5A5-4C13-B0E6-862B5DB7F851}" sibTransId="{80932B50-F833-4661-BD0F-B09C68A84F8D}"/>
    <dgm:cxn modelId="{97A776F5-E3AA-4C7B-A978-E71BA6D8C165}" type="presOf" srcId="{4E987D47-76C4-4FEE-B2DF-4B752E41BAC2}" destId="{7D572F32-36BF-4388-A1EA-04698607457C}" srcOrd="1" destOrd="0" presId="urn:microsoft.com/office/officeart/2005/8/layout/radial1"/>
    <dgm:cxn modelId="{8956B799-E82C-418C-A281-DDFC9B5CBE35}" type="presOf" srcId="{8CDEDD9F-2738-461C-80CA-0E3EF4219DF0}" destId="{E8478E2E-827F-4068-9122-F16BC6A509CA}" srcOrd="0" destOrd="0" presId="urn:microsoft.com/office/officeart/2005/8/layout/radial1"/>
    <dgm:cxn modelId="{E189E04A-E5AE-4579-8236-890C492749A4}" type="presOf" srcId="{D139A0AD-E21A-4026-8926-A8898B140254}" destId="{E7DA91CD-02C4-4640-AA91-C3081FDD0C86}" srcOrd="0" destOrd="0" presId="urn:microsoft.com/office/officeart/2005/8/layout/radial1"/>
    <dgm:cxn modelId="{B3477087-39E4-4527-B499-347D1563A448}" type="presOf" srcId="{BEED33E7-A25E-46DF-A58F-B94FEDD12E6A}" destId="{7A17EDAB-EEF0-4B31-BDC7-EC6AC86B6281}" srcOrd="1" destOrd="0" presId="urn:microsoft.com/office/officeart/2005/8/layout/radial1"/>
    <dgm:cxn modelId="{6946505F-769F-4442-BD30-99CCCC385E28}" srcId="{A85EB21C-DCF9-4BB3-91FE-37F1A9336587}" destId="{C20E5D6C-FC09-4300-9645-D29D2CCD5224}" srcOrd="2" destOrd="0" parTransId="{BEED33E7-A25E-46DF-A58F-B94FEDD12E6A}" sibTransId="{5FFC70B2-C3D2-42C4-B216-3FA22755BA56}"/>
    <dgm:cxn modelId="{9C7DF4A4-9B6B-4FF2-8822-93F996FEC3E7}" type="presParOf" srcId="{CCF79EF1-B419-4FDA-899F-2E50301D0929}" destId="{C89F08EE-AEB4-4B78-9276-AB2D451478DC}" srcOrd="0" destOrd="0" presId="urn:microsoft.com/office/officeart/2005/8/layout/radial1"/>
    <dgm:cxn modelId="{D281B49A-7A7E-457F-A80F-AA6BA5088E6B}" type="presParOf" srcId="{CCF79EF1-B419-4FDA-899F-2E50301D0929}" destId="{E7DA91CD-02C4-4640-AA91-C3081FDD0C86}" srcOrd="1" destOrd="0" presId="urn:microsoft.com/office/officeart/2005/8/layout/radial1"/>
    <dgm:cxn modelId="{7DE418D0-8BD2-40EE-9E8A-81E6D0A8999A}" type="presParOf" srcId="{E7DA91CD-02C4-4640-AA91-C3081FDD0C86}" destId="{C5975505-052B-44DE-A70D-2E6287A19B44}" srcOrd="0" destOrd="0" presId="urn:microsoft.com/office/officeart/2005/8/layout/radial1"/>
    <dgm:cxn modelId="{938AA6B9-896E-4521-8A25-1E8F93890747}" type="presParOf" srcId="{CCF79EF1-B419-4FDA-899F-2E50301D0929}" destId="{B1AD6E5C-85D1-4627-A70D-A7FCD810AAC9}" srcOrd="2" destOrd="0" presId="urn:microsoft.com/office/officeart/2005/8/layout/radial1"/>
    <dgm:cxn modelId="{4D3E60F3-D1D9-48F1-BD21-80E5E7FBAD80}" type="presParOf" srcId="{CCF79EF1-B419-4FDA-899F-2E50301D0929}" destId="{545D787D-634E-42F4-99A3-71956759E985}" srcOrd="3" destOrd="0" presId="urn:microsoft.com/office/officeart/2005/8/layout/radial1"/>
    <dgm:cxn modelId="{E254F38E-ACDF-48BF-95B8-5B0A8E96DE1C}" type="presParOf" srcId="{545D787D-634E-42F4-99A3-71956759E985}" destId="{1B871981-3FE5-4F44-9B15-8F5E8DD2D142}" srcOrd="0" destOrd="0" presId="urn:microsoft.com/office/officeart/2005/8/layout/radial1"/>
    <dgm:cxn modelId="{6C6BBE1F-EDAE-4FA2-989C-004915DE40F4}" type="presParOf" srcId="{CCF79EF1-B419-4FDA-899F-2E50301D0929}" destId="{E8478E2E-827F-4068-9122-F16BC6A509CA}" srcOrd="4" destOrd="0" presId="urn:microsoft.com/office/officeart/2005/8/layout/radial1"/>
    <dgm:cxn modelId="{1797CC09-80EE-4A7F-B64F-6BE6584174C5}" type="presParOf" srcId="{CCF79EF1-B419-4FDA-899F-2E50301D0929}" destId="{E265ED14-863A-4CF8-90E8-E00F767191AB}" srcOrd="5" destOrd="0" presId="urn:microsoft.com/office/officeart/2005/8/layout/radial1"/>
    <dgm:cxn modelId="{C4D35066-FC1B-48D8-86B7-E508CA94172C}" type="presParOf" srcId="{E265ED14-863A-4CF8-90E8-E00F767191AB}" destId="{7A17EDAB-EEF0-4B31-BDC7-EC6AC86B6281}" srcOrd="0" destOrd="0" presId="urn:microsoft.com/office/officeart/2005/8/layout/radial1"/>
    <dgm:cxn modelId="{CB206008-EF4E-415E-83FB-D4A112FD5528}" type="presParOf" srcId="{CCF79EF1-B419-4FDA-899F-2E50301D0929}" destId="{102BE023-5D11-4907-A8DB-C4A25CA60125}" srcOrd="6" destOrd="0" presId="urn:microsoft.com/office/officeart/2005/8/layout/radial1"/>
    <dgm:cxn modelId="{F5C61D9F-C00D-48C2-A352-284C87561EF5}" type="presParOf" srcId="{CCF79EF1-B419-4FDA-899F-2E50301D0929}" destId="{C3E8B760-A07A-429B-8A73-928DB0FC8245}" srcOrd="7" destOrd="0" presId="urn:microsoft.com/office/officeart/2005/8/layout/radial1"/>
    <dgm:cxn modelId="{8C3F21B4-4343-459F-8177-A3D9B4E3D8D3}" type="presParOf" srcId="{C3E8B760-A07A-429B-8A73-928DB0FC8245}" destId="{7D572F32-36BF-4388-A1EA-04698607457C}" srcOrd="0" destOrd="0" presId="urn:microsoft.com/office/officeart/2005/8/layout/radial1"/>
    <dgm:cxn modelId="{0CF34A81-53D2-4933-8425-2050031813EB}" type="presParOf" srcId="{CCF79EF1-B419-4FDA-899F-2E50301D0929}" destId="{B5C62ACE-178E-466A-A9E6-226041925AD7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197A9-44B7-446B-A9AF-8CD5B7186F0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8DD42-23CB-4DED-9CA0-1B7A13BA2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689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FEAB-09D2-4069-B08F-CF4DCA6FB324}" type="datetimeFigureOut">
              <a:rPr lang="zh-CN" altLang="en-US" smtClean="0"/>
              <a:pPr/>
              <a:t>2018/1/23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0D0ED-269A-4903-A44D-123ED7C10B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9891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192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72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系统提供各类检验标准配置界面，</a:t>
            </a:r>
            <a:r>
              <a:rPr lang="en-US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检验标准包含检验项目、检验方式、检验标准、抽样标准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对检验标准进行版本管理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，保证历史版本可查，在用版本唯一的需求</a:t>
            </a:r>
            <a:endParaRPr 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检验等经常变更标准的检验，系统提供</a:t>
            </a:r>
            <a:r>
              <a:rPr lang="en-US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默认版本和临时版本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供检验人员选择，简化检验过程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可以通过文件方式导入第三方检验标准，实现第三方监造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对预警项目进行超限设定，并可随时启用和停用对预警的预警监测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1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客户端进行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来料检验、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首件检验、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工序巡检、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成品抽检、退料检验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可通过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客户端进行包装（入库）检验、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OQC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出货检验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针对来料检验和成品抽检，系统自动根据检验标准和数量计算抽检数量，检验人员可以根据实际情况修改抽检数量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检验不合格在线下进行评审，在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上传评审附件，记录处理结果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工序巡检不合格，根据不合格数量触发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4D/8D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报告流程，线下处理，处理完成后上传结果到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成品抽检不合格，系统自动锁定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小时内产品，不准出库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505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可在组件进层压时，系统计算滞留时间，如果时间超过报警上限，系统产生报警信息，将报警信息推送给相关责任人；如果时间未超限，系统不做任何操作</a:t>
            </a:r>
            <a:endParaRPr 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系统采集计算预警项结果，在产品在工序过站时，系统将结果与预警限值进行比较，如果结果超限，系统产生报警并将报警消息推送至推送给相关负责人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000"/>
              </a:lnSpc>
              <a:spcBef>
                <a:spcPts val="1000"/>
              </a:spcBef>
            </a:pP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608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客户可以通过互联网访问某些关重工位的实时视频，质量管理人员可以通过系统控制客户的访问权限，按时间段给客户开放和关闭访问权限，视频界面可开放当前工位的计划量，完成量，良率信息各工序过程不良计数预警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系统支持将第三方检验标准以</a:t>
            </a:r>
            <a:r>
              <a:rPr 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模板导入和手工维护两种方式导入系统，第三方检验标准需要与监造工单绑定，在来料检验、工单执行的过程中优先匹配第三方检验标准。若未将监造工单与检验标准绑定，系统默认匹配标准的检验标准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用户可以通过互联网查询某批次组件的后</a:t>
            </a:r>
            <a:r>
              <a:rPr 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图片、</a:t>
            </a:r>
            <a:r>
              <a:rPr 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IV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数据、标板校准记录、绝缘耐压测试记录、降级组件明细等数据，并支持数据导出，针对某个客户的开放权限可以控制到数据项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44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391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383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06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43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082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07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原材料，成品</a:t>
            </a:r>
            <a:r>
              <a:rPr lang="zh-CN" altLang="en-US" baseline="0" smtClean="0"/>
              <a:t> 更改。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61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052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337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93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6688" indent="-166688">
              <a:lnSpc>
                <a:spcPts val="2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可视点：生产数据可视化、质检数据可视化、工艺数据可视化、设备状态可视化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6688" indent="-166688">
              <a:lnSpc>
                <a:spcPts val="2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质控点：通过辨别检验数据，设备或系统可做生产预警防错；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6688" indent="-166688">
              <a:lnSpc>
                <a:spcPts val="2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生产防错点：控制生产节拍，如发现前段产品问题，及时停线或分线；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6688" indent="-166688">
              <a:lnSpc>
                <a:spcPts val="2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物料交接点：原料、包材上料点，可用作原料批次防错（需原料贴有批次条码）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6688" indent="-166688">
              <a:lnSpc>
                <a:spcPts val="2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手工扫描点：人工记录、跟踪组件生产过程；确认及绑定生产工艺参数；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6688" indent="-166688">
              <a:lnSpc>
                <a:spcPts val="2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固定扫描点：实时记录、跟踪组件生产过程；自动关联原料批次、绑定工艺参数、触发质量预警；计算线边库产量，确保安全库存，呼叫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；通过生产节拍比对，通知产线人员查找异常；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0D0ED-269A-4903-A44D-123ED7C10B6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06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439775" cy="755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9680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4"/>
          <p:cNvCxnSpPr/>
          <p:nvPr userDrawn="1"/>
        </p:nvCxnSpPr>
        <p:spPr>
          <a:xfrm>
            <a:off x="0" y="834541"/>
            <a:ext cx="1343977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4452" y="118679"/>
            <a:ext cx="2066629" cy="585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448" y="172347"/>
            <a:ext cx="1944216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018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24A77DE5-0AB6-4D22-88A7-E6470B4EC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08639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923925" y="403225"/>
            <a:ext cx="11591925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5" r:id="rId2"/>
    <p:sldLayoutId id="2147483696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jpeg"/><Relationship Id="rId10" Type="http://schemas.openxmlformats.org/officeDocument/2006/relationships/image" Target="../media/image82.jpe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098037" y="5536376"/>
            <a:ext cx="2779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charset="0"/>
                <a:ea typeface="微软雅黑" charset="0"/>
              </a:rPr>
              <a:t>西安组件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MES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项目组</a:t>
            </a:r>
            <a:endParaRPr lang="en-US" altLang="zh-CN" sz="2000" dirty="0"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2000" dirty="0">
                <a:latin typeface="微软雅黑" charset="0"/>
                <a:ea typeface="微软雅黑" charset="0"/>
              </a:rPr>
              <a:t>20</a:t>
            </a:r>
            <a:r>
              <a:rPr lang="en-US" altLang="zh-CN" sz="2000" dirty="0" smtClean="0">
                <a:latin typeface="微软雅黑" charset="0"/>
                <a:ea typeface="微软雅黑" charset="0"/>
              </a:rPr>
              <a:t>18</a:t>
            </a:r>
            <a:r>
              <a:rPr lang="zh-CN" altLang="en-US" sz="2000" dirty="0" smtClean="0">
                <a:latin typeface="微软雅黑" charset="0"/>
                <a:ea typeface="微软雅黑" charset="0"/>
              </a:rPr>
              <a:t>年</a:t>
            </a:r>
            <a:r>
              <a:rPr lang="en-US" altLang="zh-CN" sz="2000">
                <a:latin typeface="微软雅黑" charset="0"/>
                <a:ea typeface="微软雅黑" charset="0"/>
              </a:rPr>
              <a:t>1</a:t>
            </a:r>
            <a:r>
              <a:rPr lang="zh-CN" altLang="en-US" sz="2000" dirty="0" smtClean="0">
                <a:latin typeface="微软雅黑" charset="0"/>
                <a:ea typeface="微软雅黑" charset="0"/>
              </a:rPr>
              <a:t>月</a:t>
            </a:r>
            <a:r>
              <a:rPr lang="en-US" altLang="zh-CN" sz="2000" dirty="0" smtClean="0">
                <a:latin typeface="微软雅黑" charset="0"/>
                <a:ea typeface="微软雅黑" charset="0"/>
              </a:rPr>
              <a:t>23</a:t>
            </a:r>
            <a:r>
              <a:rPr lang="zh-CN" altLang="en-US" sz="2000" dirty="0" smtClean="0">
                <a:latin typeface="微软雅黑" charset="0"/>
                <a:ea typeface="微软雅黑" charset="0"/>
              </a:rPr>
              <a:t>日</a:t>
            </a:r>
            <a:endParaRPr lang="zh-CN" altLang="en-US" sz="2000" dirty="0"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92882" y="6517567"/>
            <a:ext cx="3771221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2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www.longigroup.com</a:t>
            </a: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103458" y="3764206"/>
            <a:ext cx="8387428" cy="861993"/>
          </a:xfrm>
          <a:prstGeom prst="rect">
            <a:avLst/>
          </a:prstGeom>
        </p:spPr>
        <p:txBody>
          <a:bodyPr/>
          <a:lstStyle/>
          <a:p>
            <a:pPr defTabSz="949846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52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西安组件</a:t>
            </a:r>
            <a:r>
              <a:rPr lang="en-US" altLang="zh-CN" sz="452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MES</a:t>
            </a:r>
            <a:r>
              <a:rPr lang="zh-CN" altLang="en-US" sz="452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项</a:t>
            </a:r>
            <a:r>
              <a:rPr lang="zh-CN" altLang="en-US" sz="452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目</a:t>
            </a:r>
            <a:r>
              <a:rPr lang="zh-CN" altLang="en-US" sz="452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蓝</a:t>
            </a:r>
            <a:r>
              <a:rPr lang="zh-CN" altLang="en-US" sz="452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图设计汇</a:t>
            </a:r>
            <a:r>
              <a:rPr lang="zh-CN" altLang="en-US" sz="452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报</a:t>
            </a:r>
            <a:endParaRPr lang="en-US" altLang="zh-CN" sz="452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7776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-113048" y="880946"/>
            <a:ext cx="39988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现场管理主流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74020" y="1718164"/>
            <a:ext cx="19417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单管理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组件条码管理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在制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品跟踪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返修管理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分档管理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包装管理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过站记录管理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生产退</a:t>
            </a:r>
            <a:r>
              <a:rPr lang="en-US" altLang="zh-CN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补料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工时管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叫料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标版管理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生产完工入库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Andon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13" y="1674411"/>
            <a:ext cx="85629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59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900" r="923" b="1065"/>
          <a:stretch/>
        </p:blipFill>
        <p:spPr>
          <a:xfrm>
            <a:off x="991672" y="1609858"/>
            <a:ext cx="8654604" cy="5537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-368300" y="880946"/>
            <a:ext cx="43548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质量管理主流程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74020" y="2170824"/>
            <a:ext cx="19417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来料检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首件检验</a:t>
            </a: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工序巡检</a:t>
            </a: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成品抽检</a:t>
            </a: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</a:t>
            </a:r>
            <a:r>
              <a:rPr lang="en-US" altLang="zh-CN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  <a:r>
              <a:rPr lang="en-US" altLang="zh-CN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OQC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出货检验</a:t>
            </a: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料检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738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-87290" y="880946"/>
            <a:ext cx="37448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仓储管理主流程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76345" y="1793896"/>
            <a:ext cx="19417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到货接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来料报检</a:t>
            </a:r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架入库</a:t>
            </a:r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用管理</a:t>
            </a:r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拨管理</a:t>
            </a:r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料拣配</a:t>
            </a:r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料出库</a:t>
            </a:r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料出库</a:t>
            </a:r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工入库</a:t>
            </a:r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售出库</a:t>
            </a:r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8875" y="1793895"/>
            <a:ext cx="19417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批次管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库位管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有效期管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存储期限管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盘点管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18" y="1793895"/>
            <a:ext cx="9086000" cy="53281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825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03" y="902430"/>
            <a:ext cx="11967485" cy="66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6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985195" y="1980659"/>
            <a:ext cx="3458300" cy="345830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465281" y="2943024"/>
            <a:ext cx="2428323" cy="1223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3149">
              <a:defRPr/>
            </a:pPr>
            <a:r>
              <a:rPr lang="zh-CN" altLang="en-US" sz="7349" b="1" kern="0" dirty="0">
                <a:solidFill>
                  <a:srgbClr val="080808"/>
                </a:solidFill>
                <a:latin typeface="微软雅黑"/>
                <a:ea typeface="微软雅黑"/>
              </a:rPr>
              <a:t>目 录</a:t>
            </a: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626438" y="4193014"/>
            <a:ext cx="2017174" cy="559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82" tIns="50390" rIns="100782" bIns="5039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defTabSz="1343985">
              <a:defRPr/>
            </a:pPr>
            <a:r>
              <a:rPr lang="en-US" altLang="zh-CN" sz="2205" b="0" kern="0" dirty="0">
                <a:solidFill>
                  <a:srgbClr val="080808"/>
                </a:solidFill>
                <a:latin typeface="微软雅黑"/>
                <a:ea typeface="微软雅黑"/>
              </a:rPr>
              <a:t>CATALOG</a:t>
            </a:r>
            <a:endParaRPr lang="zh-CN" altLang="en-US" sz="2205" b="0" kern="0" dirty="0">
              <a:solidFill>
                <a:srgbClr val="080808"/>
              </a:solidFill>
              <a:latin typeface="微软雅黑"/>
              <a:ea typeface="微软雅黑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5083693" y="1737188"/>
            <a:ext cx="1851419" cy="1342315"/>
            <a:chOff x="1881842" y="2656049"/>
            <a:chExt cx="2397222" cy="2093640"/>
          </a:xfrm>
        </p:grpSpPr>
        <p:grpSp>
          <p:nvGrpSpPr>
            <p:cNvPr id="92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95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96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93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01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7460072" y="1979405"/>
            <a:ext cx="2635022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项目进展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452220" y="3156785"/>
            <a:ext cx="3599557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业务蓝图设计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453745" y="5464205"/>
            <a:ext cx="3452157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系统方案设计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7460072" y="4491739"/>
            <a:ext cx="2954655" cy="46166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应用场景及功能设计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107189" y="2884057"/>
            <a:ext cx="1851419" cy="1342315"/>
            <a:chOff x="1881842" y="2656049"/>
            <a:chExt cx="2397222" cy="2093640"/>
          </a:xfrm>
        </p:grpSpPr>
        <p:grpSp>
          <p:nvGrpSpPr>
            <p:cNvPr id="40" name="组合 39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ED7D3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2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02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118854" y="4051415"/>
            <a:ext cx="1851419" cy="1342315"/>
            <a:chOff x="1881842" y="2656049"/>
            <a:chExt cx="2397222" cy="2093640"/>
          </a:xfrm>
        </p:grpSpPr>
        <p:grpSp>
          <p:nvGrpSpPr>
            <p:cNvPr id="46" name="组合 45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9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0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A5A5A5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8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03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137092" y="5218773"/>
            <a:ext cx="1851419" cy="1342315"/>
            <a:chOff x="1881842" y="2656049"/>
            <a:chExt cx="2397222" cy="2093640"/>
          </a:xfrm>
        </p:grpSpPr>
        <p:grpSp>
          <p:nvGrpSpPr>
            <p:cNvPr id="52" name="组合 5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6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CC0066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4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04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2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0" y="860983"/>
            <a:ext cx="4356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业务主流程应用场景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714851" y="1701703"/>
            <a:ext cx="886599" cy="514350"/>
            <a:chOff x="9491841" y="6103620"/>
            <a:chExt cx="886599" cy="514350"/>
          </a:xfrm>
        </p:grpSpPr>
        <p:sp>
          <p:nvSpPr>
            <p:cNvPr id="5" name="Rectangle 4"/>
            <p:cNvSpPr/>
            <p:nvPr/>
          </p:nvSpPr>
          <p:spPr>
            <a:xfrm>
              <a:off x="9841230" y="6103620"/>
              <a:ext cx="537210" cy="2172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MES</a:t>
              </a:r>
              <a:endParaRPr lang="en-US" sz="1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841230" y="6389370"/>
              <a:ext cx="53721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ERP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491841" y="6137910"/>
              <a:ext cx="199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图例</a:t>
              </a:r>
              <a:endParaRPr 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3" y="2262053"/>
            <a:ext cx="13357494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6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Box 5"/>
          <p:cNvSpPr txBox="1">
            <a:spLocks noChangeArrowheads="1"/>
          </p:cNvSpPr>
          <p:nvPr/>
        </p:nvSpPr>
        <p:spPr bwMode="auto">
          <a:xfrm>
            <a:off x="-87291" y="880946"/>
            <a:ext cx="48936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应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用场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景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采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购接收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9554" y="1761167"/>
            <a:ext cx="12265069" cy="5800792"/>
            <a:chOff x="469554" y="1761167"/>
            <a:chExt cx="12265069" cy="5800792"/>
          </a:xfrm>
        </p:grpSpPr>
        <p:sp>
          <p:nvSpPr>
            <p:cNvPr id="552" name="箭头: 左 551">
              <a:extLst>
                <a:ext uri="{FF2B5EF4-FFF2-40B4-BE49-F238E27FC236}">
                  <a16:creationId xmlns:a16="http://schemas.microsoft.com/office/drawing/2014/main" xmlns="" id="{0A3A8DC7-99E9-4164-B392-5004494EAE73}"/>
                </a:ext>
              </a:extLst>
            </p:cNvPr>
            <p:cNvSpPr/>
            <p:nvPr/>
          </p:nvSpPr>
          <p:spPr>
            <a:xfrm>
              <a:off x="2963919" y="4465658"/>
              <a:ext cx="1114155" cy="32648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5" name="Group 333">
              <a:extLst>
                <a:ext uri="{FF2B5EF4-FFF2-40B4-BE49-F238E27FC236}">
                  <a16:creationId xmlns:a16="http://schemas.microsoft.com/office/drawing/2014/main" xmlns="" id="{C1F2FE10-CB27-4BDD-BADF-F54281C6C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2401" y="6081796"/>
              <a:ext cx="1569469" cy="1460151"/>
              <a:chOff x="1244" y="1875"/>
              <a:chExt cx="911" cy="879"/>
            </a:xfrm>
          </p:grpSpPr>
          <p:grpSp>
            <p:nvGrpSpPr>
              <p:cNvPr id="336" name="Group 334">
                <a:extLst>
                  <a:ext uri="{FF2B5EF4-FFF2-40B4-BE49-F238E27FC236}">
                    <a16:creationId xmlns:a16="http://schemas.microsoft.com/office/drawing/2014/main" xmlns="" id="{9F2B52C7-9787-479C-AB90-586772F228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4" y="1875"/>
                <a:ext cx="911" cy="740"/>
                <a:chOff x="2678" y="1200"/>
                <a:chExt cx="1199" cy="969"/>
              </a:xfrm>
            </p:grpSpPr>
            <p:sp>
              <p:nvSpPr>
                <p:cNvPr id="338" name="Freeform 335">
                  <a:extLst>
                    <a:ext uri="{FF2B5EF4-FFF2-40B4-BE49-F238E27FC236}">
                      <a16:creationId xmlns:a16="http://schemas.microsoft.com/office/drawing/2014/main" xmlns="" id="{F61F7896-FBBD-4AA9-934E-0157EA6FF1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7" y="1459"/>
                  <a:ext cx="101" cy="195"/>
                </a:xfrm>
                <a:custGeom>
                  <a:avLst/>
                  <a:gdLst/>
                  <a:ahLst/>
                  <a:cxnLst>
                    <a:cxn ang="0">
                      <a:pos x="0" y="372"/>
                    </a:cxn>
                    <a:cxn ang="0">
                      <a:pos x="198" y="0"/>
                    </a:cxn>
                    <a:cxn ang="0">
                      <a:pos x="210" y="12"/>
                    </a:cxn>
                    <a:cxn ang="0">
                      <a:pos x="0" y="402"/>
                    </a:cxn>
                    <a:cxn ang="0">
                      <a:pos x="0" y="372"/>
                    </a:cxn>
                  </a:cxnLst>
                  <a:rect l="0" t="0" r="r" b="b"/>
                  <a:pathLst>
                    <a:path w="210" h="402">
                      <a:moveTo>
                        <a:pt x="0" y="372"/>
                      </a:moveTo>
                      <a:lnTo>
                        <a:pt x="198" y="0"/>
                      </a:lnTo>
                      <a:lnTo>
                        <a:pt x="210" y="12"/>
                      </a:lnTo>
                      <a:lnTo>
                        <a:pt x="0" y="402"/>
                      </a:lnTo>
                      <a:lnTo>
                        <a:pt x="0" y="37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9" name="Freeform 336">
                  <a:extLst>
                    <a:ext uri="{FF2B5EF4-FFF2-40B4-BE49-F238E27FC236}">
                      <a16:creationId xmlns:a16="http://schemas.microsoft.com/office/drawing/2014/main" xmlns="" id="{93BE6DF2-28EA-4ADF-9BD4-78D89E21F5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7" y="1459"/>
                  <a:ext cx="101" cy="195"/>
                </a:xfrm>
                <a:custGeom>
                  <a:avLst/>
                  <a:gdLst/>
                  <a:ahLst/>
                  <a:cxnLst>
                    <a:cxn ang="0">
                      <a:pos x="0" y="372"/>
                    </a:cxn>
                    <a:cxn ang="0">
                      <a:pos x="198" y="0"/>
                    </a:cxn>
                    <a:cxn ang="0">
                      <a:pos x="210" y="12"/>
                    </a:cxn>
                    <a:cxn ang="0">
                      <a:pos x="0" y="402"/>
                    </a:cxn>
                    <a:cxn ang="0">
                      <a:pos x="0" y="372"/>
                    </a:cxn>
                  </a:cxnLst>
                  <a:rect l="0" t="0" r="r" b="b"/>
                  <a:pathLst>
                    <a:path w="210" h="402">
                      <a:moveTo>
                        <a:pt x="0" y="372"/>
                      </a:moveTo>
                      <a:lnTo>
                        <a:pt x="198" y="0"/>
                      </a:lnTo>
                      <a:lnTo>
                        <a:pt x="210" y="12"/>
                      </a:lnTo>
                      <a:lnTo>
                        <a:pt x="0" y="402"/>
                      </a:lnTo>
                      <a:lnTo>
                        <a:pt x="0" y="372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0" name="Freeform 337">
                  <a:extLst>
                    <a:ext uri="{FF2B5EF4-FFF2-40B4-BE49-F238E27FC236}">
                      <a16:creationId xmlns:a16="http://schemas.microsoft.com/office/drawing/2014/main" xmlns="" id="{3101074A-4A25-42F1-866C-1A68C4D3CC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" y="1322"/>
                  <a:ext cx="84" cy="6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2" y="132"/>
                    </a:cxn>
                    <a:cxn ang="0">
                      <a:pos x="174" y="120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74" h="132">
                      <a:moveTo>
                        <a:pt x="0" y="18"/>
                      </a:moveTo>
                      <a:lnTo>
                        <a:pt x="162" y="132"/>
                      </a:lnTo>
                      <a:lnTo>
                        <a:pt x="174" y="120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1" name="Freeform 338">
                  <a:extLst>
                    <a:ext uri="{FF2B5EF4-FFF2-40B4-BE49-F238E27FC236}">
                      <a16:creationId xmlns:a16="http://schemas.microsoft.com/office/drawing/2014/main" xmlns="" id="{6BA36E1A-016C-4BB7-A3B6-10AA73997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" y="1322"/>
                  <a:ext cx="84" cy="6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2" y="132"/>
                    </a:cxn>
                    <a:cxn ang="0">
                      <a:pos x="174" y="120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74" h="132">
                      <a:moveTo>
                        <a:pt x="0" y="18"/>
                      </a:moveTo>
                      <a:lnTo>
                        <a:pt x="162" y="132"/>
                      </a:lnTo>
                      <a:lnTo>
                        <a:pt x="174" y="120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2" name="Freeform 339">
                  <a:extLst>
                    <a:ext uri="{FF2B5EF4-FFF2-40B4-BE49-F238E27FC236}">
                      <a16:creationId xmlns:a16="http://schemas.microsoft.com/office/drawing/2014/main" xmlns="" id="{8C069879-D7C1-47E8-B5ED-5EFF65277F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7" y="1287"/>
                  <a:ext cx="101" cy="198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98" y="0"/>
                    </a:cxn>
                    <a:cxn ang="0">
                      <a:pos x="210" y="12"/>
                    </a:cxn>
                    <a:cxn ang="0">
                      <a:pos x="0" y="408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210" h="408">
                      <a:moveTo>
                        <a:pt x="0" y="378"/>
                      </a:moveTo>
                      <a:lnTo>
                        <a:pt x="198" y="0"/>
                      </a:lnTo>
                      <a:lnTo>
                        <a:pt x="210" y="12"/>
                      </a:lnTo>
                      <a:lnTo>
                        <a:pt x="0" y="408"/>
                      </a:lnTo>
                      <a:lnTo>
                        <a:pt x="0" y="37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3" name="Freeform 340">
                  <a:extLst>
                    <a:ext uri="{FF2B5EF4-FFF2-40B4-BE49-F238E27FC236}">
                      <a16:creationId xmlns:a16="http://schemas.microsoft.com/office/drawing/2014/main" xmlns="" id="{B48865D0-1A6A-4C8A-9BEB-08D478A9A4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7" y="1287"/>
                  <a:ext cx="101" cy="198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98" y="0"/>
                    </a:cxn>
                    <a:cxn ang="0">
                      <a:pos x="210" y="12"/>
                    </a:cxn>
                    <a:cxn ang="0">
                      <a:pos x="0" y="408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210" h="408">
                      <a:moveTo>
                        <a:pt x="0" y="378"/>
                      </a:moveTo>
                      <a:lnTo>
                        <a:pt x="198" y="0"/>
                      </a:lnTo>
                      <a:lnTo>
                        <a:pt x="210" y="12"/>
                      </a:lnTo>
                      <a:lnTo>
                        <a:pt x="0" y="408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4" name="Freeform 341">
                  <a:extLst>
                    <a:ext uri="{FF2B5EF4-FFF2-40B4-BE49-F238E27FC236}">
                      <a16:creationId xmlns:a16="http://schemas.microsoft.com/office/drawing/2014/main" xmlns="" id="{8B2304C6-780C-4E28-BDAC-7A08471611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663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110" y="534"/>
                    </a:cxn>
                    <a:cxn ang="0">
                      <a:pos x="1512" y="294"/>
                    </a:cxn>
                    <a:cxn ang="0">
                      <a:pos x="1512" y="282"/>
                    </a:cxn>
                    <a:cxn ang="0">
                      <a:pos x="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512" h="534">
                      <a:moveTo>
                        <a:pt x="0" y="12"/>
                      </a:moveTo>
                      <a:lnTo>
                        <a:pt x="1110" y="534"/>
                      </a:lnTo>
                      <a:lnTo>
                        <a:pt x="1512" y="294"/>
                      </a:lnTo>
                      <a:lnTo>
                        <a:pt x="1512" y="282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5" name="Freeform 342">
                  <a:extLst>
                    <a:ext uri="{FF2B5EF4-FFF2-40B4-BE49-F238E27FC236}">
                      <a16:creationId xmlns:a16="http://schemas.microsoft.com/office/drawing/2014/main" xmlns="" id="{17B57CE1-24E6-435E-8FFA-B4526954E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663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110" y="534"/>
                    </a:cxn>
                    <a:cxn ang="0">
                      <a:pos x="1512" y="294"/>
                    </a:cxn>
                    <a:cxn ang="0">
                      <a:pos x="1512" y="282"/>
                    </a:cxn>
                    <a:cxn ang="0">
                      <a:pos x="0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512" h="534">
                      <a:moveTo>
                        <a:pt x="0" y="12"/>
                      </a:moveTo>
                      <a:lnTo>
                        <a:pt x="1110" y="534"/>
                      </a:lnTo>
                      <a:lnTo>
                        <a:pt x="1512" y="294"/>
                      </a:lnTo>
                      <a:lnTo>
                        <a:pt x="1512" y="282"/>
                      </a:lnTo>
                      <a:lnTo>
                        <a:pt x="0" y="0"/>
                      </a:lnTo>
                      <a:lnTo>
                        <a:pt x="0" y="12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6" name="Freeform 343">
                  <a:extLst>
                    <a:ext uri="{FF2B5EF4-FFF2-40B4-BE49-F238E27FC236}">
                      <a16:creationId xmlns:a16="http://schemas.microsoft.com/office/drawing/2014/main" xmlns="" id="{DBC15930-CFEE-4898-AF3C-CAB689B26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78"/>
                  <a:ext cx="733" cy="335"/>
                </a:xfrm>
                <a:custGeom>
                  <a:avLst/>
                  <a:gdLst/>
                  <a:ahLst/>
                  <a:cxnLst>
                    <a:cxn ang="0">
                      <a:pos x="0" y="174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90"/>
                    </a:cxn>
                    <a:cxn ang="0">
                      <a:pos x="0" y="174"/>
                    </a:cxn>
                  </a:cxnLst>
                  <a:rect l="0" t="0" r="r" b="b"/>
                  <a:pathLst>
                    <a:path w="1512" h="690">
                      <a:moveTo>
                        <a:pt x="0" y="174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90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7" name="Freeform 344">
                  <a:extLst>
                    <a:ext uri="{FF2B5EF4-FFF2-40B4-BE49-F238E27FC236}">
                      <a16:creationId xmlns:a16="http://schemas.microsoft.com/office/drawing/2014/main" xmlns="" id="{F388F126-0863-4956-A0F6-D023D6B03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78"/>
                  <a:ext cx="733" cy="335"/>
                </a:xfrm>
                <a:custGeom>
                  <a:avLst/>
                  <a:gdLst/>
                  <a:ahLst/>
                  <a:cxnLst>
                    <a:cxn ang="0">
                      <a:pos x="0" y="174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90"/>
                    </a:cxn>
                    <a:cxn ang="0">
                      <a:pos x="0" y="174"/>
                    </a:cxn>
                  </a:cxnLst>
                  <a:rect l="0" t="0" r="r" b="b"/>
                  <a:pathLst>
                    <a:path w="1512" h="690">
                      <a:moveTo>
                        <a:pt x="0" y="174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90"/>
                      </a:lnTo>
                      <a:lnTo>
                        <a:pt x="0" y="174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8" name="Line 345">
                  <a:extLst>
                    <a:ext uri="{FF2B5EF4-FFF2-40B4-BE49-F238E27FC236}">
                      <a16:creationId xmlns:a16="http://schemas.microsoft.com/office/drawing/2014/main" xmlns="" id="{898D7B16-0DA7-4D71-B039-6060FB7ECF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95" y="1645"/>
                  <a:ext cx="198" cy="9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9" name="Line 346">
                  <a:extLst>
                    <a:ext uri="{FF2B5EF4-FFF2-40B4-BE49-F238E27FC236}">
                      <a16:creationId xmlns:a16="http://schemas.microsoft.com/office/drawing/2014/main" xmlns="" id="{74008440-D99E-48CD-82DB-EF8896BF37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84" y="1718"/>
                  <a:ext cx="187" cy="10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0" name="Line 347">
                  <a:extLst>
                    <a:ext uri="{FF2B5EF4-FFF2-40B4-BE49-F238E27FC236}">
                      <a16:creationId xmlns:a16="http://schemas.microsoft.com/office/drawing/2014/main" xmlns="" id="{9DE1EB79-BFC9-4EE1-9648-8E9545F76A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237" y="1619"/>
                  <a:ext cx="538" cy="23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1" name="Freeform 348">
                  <a:extLst>
                    <a:ext uri="{FF2B5EF4-FFF2-40B4-BE49-F238E27FC236}">
                      <a16:creationId xmlns:a16="http://schemas.microsoft.com/office/drawing/2014/main" xmlns="" id="{C8A5ECC2-ABAF-41EC-8C29-89D6D3F0C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84"/>
                  <a:ext cx="733" cy="262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40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40">
                      <a:moveTo>
                        <a:pt x="0" y="18"/>
                      </a:moveTo>
                      <a:lnTo>
                        <a:pt x="1110" y="540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2" name="Freeform 349">
                  <a:extLst>
                    <a:ext uri="{FF2B5EF4-FFF2-40B4-BE49-F238E27FC236}">
                      <a16:creationId xmlns:a16="http://schemas.microsoft.com/office/drawing/2014/main" xmlns="" id="{7D935D3C-163B-4F63-B2ED-D12C4184FE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84"/>
                  <a:ext cx="733" cy="262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40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40">
                      <a:moveTo>
                        <a:pt x="0" y="18"/>
                      </a:moveTo>
                      <a:lnTo>
                        <a:pt x="1110" y="540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3" name="Freeform 350">
                  <a:extLst>
                    <a:ext uri="{FF2B5EF4-FFF2-40B4-BE49-F238E27FC236}">
                      <a16:creationId xmlns:a16="http://schemas.microsoft.com/office/drawing/2014/main" xmlns="" id="{ED267F0E-82F9-468B-86C8-03E3437D5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03"/>
                  <a:ext cx="733" cy="331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4" name="Freeform 351">
                  <a:extLst>
                    <a:ext uri="{FF2B5EF4-FFF2-40B4-BE49-F238E27FC236}">
                      <a16:creationId xmlns:a16="http://schemas.microsoft.com/office/drawing/2014/main" xmlns="" id="{822B7E8D-CBA8-4C1A-8A2D-465BD72AC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03"/>
                  <a:ext cx="733" cy="331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5" name="Line 352">
                  <a:extLst>
                    <a:ext uri="{FF2B5EF4-FFF2-40B4-BE49-F238E27FC236}">
                      <a16:creationId xmlns:a16="http://schemas.microsoft.com/office/drawing/2014/main" xmlns="" id="{27CA6ABE-856C-438F-A7B6-FFAD0591D6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95" y="1570"/>
                  <a:ext cx="198" cy="9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6" name="Line 353">
                  <a:extLst>
                    <a:ext uri="{FF2B5EF4-FFF2-40B4-BE49-F238E27FC236}">
                      <a16:creationId xmlns:a16="http://schemas.microsoft.com/office/drawing/2014/main" xmlns="" id="{A6C4F5B6-DE1A-4AA7-ACEB-F3F7B88643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84" y="1642"/>
                  <a:ext cx="187" cy="10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7" name="Line 354">
                  <a:extLst>
                    <a:ext uri="{FF2B5EF4-FFF2-40B4-BE49-F238E27FC236}">
                      <a16:creationId xmlns:a16="http://schemas.microsoft.com/office/drawing/2014/main" xmlns="" id="{186C8AE1-AC5E-44B4-8C92-604FD334A2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237" y="1543"/>
                  <a:ext cx="538" cy="23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8" name="Freeform 355">
                  <a:extLst>
                    <a:ext uri="{FF2B5EF4-FFF2-40B4-BE49-F238E27FC236}">
                      <a16:creationId xmlns:a16="http://schemas.microsoft.com/office/drawing/2014/main" xmlns="" id="{923F0E8F-650E-4A8F-9404-A2A58AC0A2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08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9" name="Freeform 356">
                  <a:extLst>
                    <a:ext uri="{FF2B5EF4-FFF2-40B4-BE49-F238E27FC236}">
                      <a16:creationId xmlns:a16="http://schemas.microsoft.com/office/drawing/2014/main" xmlns="" id="{009021AF-85BF-4813-8DB0-F95CEBF1B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08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0" name="Freeform 357">
                  <a:extLst>
                    <a:ext uri="{FF2B5EF4-FFF2-40B4-BE49-F238E27FC236}">
                      <a16:creationId xmlns:a16="http://schemas.microsoft.com/office/drawing/2014/main" xmlns="" id="{148F3AB8-853A-4B11-96FD-FAB6B34E7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427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1" name="Freeform 358">
                  <a:extLst>
                    <a:ext uri="{FF2B5EF4-FFF2-40B4-BE49-F238E27FC236}">
                      <a16:creationId xmlns:a16="http://schemas.microsoft.com/office/drawing/2014/main" xmlns="" id="{CF5689C5-E604-4674-AFB9-F4F7F1088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427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2" name="Line 359">
                  <a:extLst>
                    <a:ext uri="{FF2B5EF4-FFF2-40B4-BE49-F238E27FC236}">
                      <a16:creationId xmlns:a16="http://schemas.microsoft.com/office/drawing/2014/main" xmlns="" id="{1E0B59C3-D8F6-4FE8-9BE0-7D3FEA52CD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95" y="1494"/>
                  <a:ext cx="198" cy="9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3" name="Line 360">
                  <a:extLst>
                    <a:ext uri="{FF2B5EF4-FFF2-40B4-BE49-F238E27FC236}">
                      <a16:creationId xmlns:a16="http://schemas.microsoft.com/office/drawing/2014/main" xmlns="" id="{FF4A56DE-D71F-42A9-9052-903A0CE9E3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84" y="1567"/>
                  <a:ext cx="187" cy="10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4" name="Line 361">
                  <a:extLst>
                    <a:ext uri="{FF2B5EF4-FFF2-40B4-BE49-F238E27FC236}">
                      <a16:creationId xmlns:a16="http://schemas.microsoft.com/office/drawing/2014/main" xmlns="" id="{DB1A4EE1-1308-42EF-9312-2E34432B2E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237" y="1468"/>
                  <a:ext cx="538" cy="23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5" name="Freeform 362">
                  <a:extLst>
                    <a:ext uri="{FF2B5EF4-FFF2-40B4-BE49-F238E27FC236}">
                      <a16:creationId xmlns:a16="http://schemas.microsoft.com/office/drawing/2014/main" xmlns="" id="{1CE91E46-0B22-4D41-9CF5-1E7CAA4543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433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6" name="Freeform 363">
                  <a:extLst>
                    <a:ext uri="{FF2B5EF4-FFF2-40B4-BE49-F238E27FC236}">
                      <a16:creationId xmlns:a16="http://schemas.microsoft.com/office/drawing/2014/main" xmlns="" id="{797C052C-AB26-4EEB-ABE3-ED250EBBF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433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7" name="Freeform 364">
                  <a:extLst>
                    <a:ext uri="{FF2B5EF4-FFF2-40B4-BE49-F238E27FC236}">
                      <a16:creationId xmlns:a16="http://schemas.microsoft.com/office/drawing/2014/main" xmlns="" id="{4EC2BA05-71E1-4FDD-BA53-EAC3291E3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351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8" name="Freeform 365">
                  <a:extLst>
                    <a:ext uri="{FF2B5EF4-FFF2-40B4-BE49-F238E27FC236}">
                      <a16:creationId xmlns:a16="http://schemas.microsoft.com/office/drawing/2014/main" xmlns="" id="{F19BBA5A-B678-4291-9831-490AB47F1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351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9" name="Line 366">
                  <a:extLst>
                    <a:ext uri="{FF2B5EF4-FFF2-40B4-BE49-F238E27FC236}">
                      <a16:creationId xmlns:a16="http://schemas.microsoft.com/office/drawing/2014/main" xmlns="" id="{3E77E055-3FA6-430A-8FB8-83DA94B7E1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95" y="1418"/>
                  <a:ext cx="198" cy="9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0" name="Line 367">
                  <a:extLst>
                    <a:ext uri="{FF2B5EF4-FFF2-40B4-BE49-F238E27FC236}">
                      <a16:creationId xmlns:a16="http://schemas.microsoft.com/office/drawing/2014/main" xmlns="" id="{44487DB8-D353-45DC-A7BB-200CB52D4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84" y="1491"/>
                  <a:ext cx="187" cy="10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1" name="Line 368">
                  <a:extLst>
                    <a:ext uri="{FF2B5EF4-FFF2-40B4-BE49-F238E27FC236}">
                      <a16:creationId xmlns:a16="http://schemas.microsoft.com/office/drawing/2014/main" xmlns="" id="{9D5FF084-A341-4455-91C6-F8CD4DBC2E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237" y="1392"/>
                  <a:ext cx="538" cy="23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2" name="Freeform 369">
                  <a:extLst>
                    <a:ext uri="{FF2B5EF4-FFF2-40B4-BE49-F238E27FC236}">
                      <a16:creationId xmlns:a16="http://schemas.microsoft.com/office/drawing/2014/main" xmlns="" id="{506A6C8E-FBAD-4D9A-BD40-CBE5FBB226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357"/>
                  <a:ext cx="733" cy="262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40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40">
                      <a:moveTo>
                        <a:pt x="0" y="18"/>
                      </a:moveTo>
                      <a:lnTo>
                        <a:pt x="1110" y="540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3" name="Freeform 370">
                  <a:extLst>
                    <a:ext uri="{FF2B5EF4-FFF2-40B4-BE49-F238E27FC236}">
                      <a16:creationId xmlns:a16="http://schemas.microsoft.com/office/drawing/2014/main" xmlns="" id="{864908D5-F989-4CD5-8B8A-619F372A0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357"/>
                  <a:ext cx="733" cy="262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40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40">
                      <a:moveTo>
                        <a:pt x="0" y="18"/>
                      </a:moveTo>
                      <a:lnTo>
                        <a:pt x="1110" y="540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4" name="Freeform 371">
                  <a:extLst>
                    <a:ext uri="{FF2B5EF4-FFF2-40B4-BE49-F238E27FC236}">
                      <a16:creationId xmlns:a16="http://schemas.microsoft.com/office/drawing/2014/main" xmlns="" id="{A58B3332-A1A3-497C-8634-982B65A13E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276"/>
                  <a:ext cx="733" cy="331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5" name="Freeform 372">
                  <a:extLst>
                    <a:ext uri="{FF2B5EF4-FFF2-40B4-BE49-F238E27FC236}">
                      <a16:creationId xmlns:a16="http://schemas.microsoft.com/office/drawing/2014/main" xmlns="" id="{E48C6F8D-0016-4AE1-942D-C17124243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276"/>
                  <a:ext cx="733" cy="331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6" name="Line 373">
                  <a:extLst>
                    <a:ext uri="{FF2B5EF4-FFF2-40B4-BE49-F238E27FC236}">
                      <a16:creationId xmlns:a16="http://schemas.microsoft.com/office/drawing/2014/main" xmlns="" id="{3582E493-3318-492A-B174-B33123DF57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95" y="1343"/>
                  <a:ext cx="198" cy="9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7" name="Line 374">
                  <a:extLst>
                    <a:ext uri="{FF2B5EF4-FFF2-40B4-BE49-F238E27FC236}">
                      <a16:creationId xmlns:a16="http://schemas.microsoft.com/office/drawing/2014/main" xmlns="" id="{C0AA8154-8520-475F-84B7-6EC2786337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84" y="1415"/>
                  <a:ext cx="187" cy="10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8" name="Line 375">
                  <a:extLst>
                    <a:ext uri="{FF2B5EF4-FFF2-40B4-BE49-F238E27FC236}">
                      <a16:creationId xmlns:a16="http://schemas.microsoft.com/office/drawing/2014/main" xmlns="" id="{AB3111E1-49F1-4614-83D1-27414756B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237" y="1316"/>
                  <a:ext cx="538" cy="23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9" name="Freeform 376">
                  <a:extLst>
                    <a:ext uri="{FF2B5EF4-FFF2-40B4-BE49-F238E27FC236}">
                      <a16:creationId xmlns:a16="http://schemas.microsoft.com/office/drawing/2014/main" xmlns="" id="{DFD9C27D-DB91-4662-8689-74488FD124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281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2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2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0" name="Freeform 377">
                  <a:extLst>
                    <a:ext uri="{FF2B5EF4-FFF2-40B4-BE49-F238E27FC236}">
                      <a16:creationId xmlns:a16="http://schemas.microsoft.com/office/drawing/2014/main" xmlns="" id="{5E5C07C5-6C16-443F-A722-19E3FC36B8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281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2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2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1" name="Freeform 378">
                  <a:extLst>
                    <a:ext uri="{FF2B5EF4-FFF2-40B4-BE49-F238E27FC236}">
                      <a16:creationId xmlns:a16="http://schemas.microsoft.com/office/drawing/2014/main" xmlns="" id="{517D33BD-4295-45EB-B7DE-8093991F7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200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0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0"/>
                      </a:lnTo>
                      <a:lnTo>
                        <a:pt x="1110" y="684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2" name="Freeform 379">
                  <a:extLst>
                    <a:ext uri="{FF2B5EF4-FFF2-40B4-BE49-F238E27FC236}">
                      <a16:creationId xmlns:a16="http://schemas.microsoft.com/office/drawing/2014/main" xmlns="" id="{E8848211-D25E-43FC-A057-E0255A82B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200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0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0"/>
                      </a:lnTo>
                      <a:lnTo>
                        <a:pt x="1110" y="684"/>
                      </a:lnTo>
                      <a:lnTo>
                        <a:pt x="0" y="16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3" name="Line 380">
                  <a:extLst>
                    <a:ext uri="{FF2B5EF4-FFF2-40B4-BE49-F238E27FC236}">
                      <a16:creationId xmlns:a16="http://schemas.microsoft.com/office/drawing/2014/main" xmlns="" id="{451B324E-BB34-416E-9FCE-D7C8E64EBE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95" y="1267"/>
                  <a:ext cx="198" cy="8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4" name="Line 381">
                  <a:extLst>
                    <a:ext uri="{FF2B5EF4-FFF2-40B4-BE49-F238E27FC236}">
                      <a16:creationId xmlns:a16="http://schemas.microsoft.com/office/drawing/2014/main" xmlns="" id="{94EFDD68-C4E4-425A-85B0-548CCEA2E9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84" y="1337"/>
                  <a:ext cx="187" cy="10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5" name="Line 382">
                  <a:extLst>
                    <a:ext uri="{FF2B5EF4-FFF2-40B4-BE49-F238E27FC236}">
                      <a16:creationId xmlns:a16="http://schemas.microsoft.com/office/drawing/2014/main" xmlns="" id="{7E36B1A1-40F3-4B9C-84C5-5CE173972A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237" y="1241"/>
                  <a:ext cx="538" cy="23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6" name="Freeform 383">
                  <a:extLst>
                    <a:ext uri="{FF2B5EF4-FFF2-40B4-BE49-F238E27FC236}">
                      <a16:creationId xmlns:a16="http://schemas.microsoft.com/office/drawing/2014/main" xmlns="" id="{36F6757F-1F65-4D83-A5A0-889EAA447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5" y="1281"/>
                  <a:ext cx="6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7" name="Freeform 384">
                  <a:extLst>
                    <a:ext uri="{FF2B5EF4-FFF2-40B4-BE49-F238E27FC236}">
                      <a16:creationId xmlns:a16="http://schemas.microsoft.com/office/drawing/2014/main" xmlns="" id="{3F2EFA71-282E-4E53-9476-D61128ED3C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5" y="1281"/>
                  <a:ext cx="6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1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8" name="Freeform 385">
                  <a:extLst>
                    <a:ext uri="{FF2B5EF4-FFF2-40B4-BE49-F238E27FC236}">
                      <a16:creationId xmlns:a16="http://schemas.microsoft.com/office/drawing/2014/main" xmlns="" id="{7A6F14BF-1AB7-4280-9309-9F7F93D1A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1" y="1281"/>
                  <a:ext cx="8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12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12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9" name="Freeform 386">
                  <a:extLst>
                    <a:ext uri="{FF2B5EF4-FFF2-40B4-BE49-F238E27FC236}">
                      <a16:creationId xmlns:a16="http://schemas.microsoft.com/office/drawing/2014/main" xmlns="" id="{3F48CEC2-9A02-4630-BCA2-96D5F592A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1" y="1281"/>
                  <a:ext cx="8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12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12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0" name="Freeform 387">
                  <a:extLst>
                    <a:ext uri="{FF2B5EF4-FFF2-40B4-BE49-F238E27FC236}">
                      <a16:creationId xmlns:a16="http://schemas.microsoft.com/office/drawing/2014/main" xmlns="" id="{FC8F5C20-5DF2-4BE8-B79D-280468B35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5" y="1279"/>
                  <a:ext cx="14" cy="8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12" y="18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8">
                      <a:moveTo>
                        <a:pt x="30" y="6"/>
                      </a:move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12" y="18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1" name="Freeform 388">
                  <a:extLst>
                    <a:ext uri="{FF2B5EF4-FFF2-40B4-BE49-F238E27FC236}">
                      <a16:creationId xmlns:a16="http://schemas.microsoft.com/office/drawing/2014/main" xmlns="" id="{2BA9810B-9943-4B23-8435-11AE6C822E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5" y="1279"/>
                  <a:ext cx="14" cy="8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12" y="18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8">
                      <a:moveTo>
                        <a:pt x="30" y="6"/>
                      </a:move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12" y="18"/>
                      </a:lnTo>
                      <a:lnTo>
                        <a:pt x="30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2" name="Freeform 389">
                  <a:extLst>
                    <a:ext uri="{FF2B5EF4-FFF2-40B4-BE49-F238E27FC236}">
                      <a16:creationId xmlns:a16="http://schemas.microsoft.com/office/drawing/2014/main" xmlns="" id="{D4BB83AA-972B-44B7-990A-969B029C1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6" y="1354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8" y="816"/>
                    </a:cxn>
                    <a:cxn ang="0">
                      <a:pos x="18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8" y="816"/>
                      </a:lnTo>
                      <a:lnTo>
                        <a:pt x="18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3" name="Freeform 390">
                  <a:extLst>
                    <a:ext uri="{FF2B5EF4-FFF2-40B4-BE49-F238E27FC236}">
                      <a16:creationId xmlns:a16="http://schemas.microsoft.com/office/drawing/2014/main" xmlns="" id="{33BFB853-EAA4-4DC9-AFB5-9E3E8BA90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6" y="1354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8" y="816"/>
                    </a:cxn>
                    <a:cxn ang="0">
                      <a:pos x="18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8" y="816"/>
                      </a:lnTo>
                      <a:lnTo>
                        <a:pt x="18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4" name="Freeform 391">
                  <a:extLst>
                    <a:ext uri="{FF2B5EF4-FFF2-40B4-BE49-F238E27FC236}">
                      <a16:creationId xmlns:a16="http://schemas.microsoft.com/office/drawing/2014/main" xmlns="" id="{7D3FF931-839D-40A9-88BC-20239742F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5" y="1354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5" name="Freeform 392">
                  <a:extLst>
                    <a:ext uri="{FF2B5EF4-FFF2-40B4-BE49-F238E27FC236}">
                      <a16:creationId xmlns:a16="http://schemas.microsoft.com/office/drawing/2014/main" xmlns="" id="{66775FC3-0539-4BC3-8349-DA1C7B0ED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5" y="1354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6" name="Freeform 393">
                  <a:extLst>
                    <a:ext uri="{FF2B5EF4-FFF2-40B4-BE49-F238E27FC236}">
                      <a16:creationId xmlns:a16="http://schemas.microsoft.com/office/drawing/2014/main" xmlns="" id="{E055EE69-2B5F-4AD3-B3B4-8C4E3536B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6" y="1351"/>
                  <a:ext cx="18" cy="6"/>
                </a:xfrm>
                <a:custGeom>
                  <a:avLst/>
                  <a:gdLst/>
                  <a:ahLst/>
                  <a:cxnLst>
                    <a:cxn ang="0">
                      <a:pos x="36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6" y="6"/>
                    </a:cxn>
                  </a:cxnLst>
                  <a:rect l="0" t="0" r="r" b="b"/>
                  <a:pathLst>
                    <a:path w="36" h="12">
                      <a:moveTo>
                        <a:pt x="36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8" y="12"/>
                      </a:lnTo>
                      <a:lnTo>
                        <a:pt x="36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7" name="Freeform 394">
                  <a:extLst>
                    <a:ext uri="{FF2B5EF4-FFF2-40B4-BE49-F238E27FC236}">
                      <a16:creationId xmlns:a16="http://schemas.microsoft.com/office/drawing/2014/main" xmlns="" id="{EC482FFF-FF00-4035-9BC7-5AF472A26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6" y="1351"/>
                  <a:ext cx="18" cy="6"/>
                </a:xfrm>
                <a:custGeom>
                  <a:avLst/>
                  <a:gdLst/>
                  <a:ahLst/>
                  <a:cxnLst>
                    <a:cxn ang="0">
                      <a:pos x="36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6" y="6"/>
                    </a:cxn>
                  </a:cxnLst>
                  <a:rect l="0" t="0" r="r" b="b"/>
                  <a:pathLst>
                    <a:path w="36" h="12">
                      <a:moveTo>
                        <a:pt x="36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8" y="12"/>
                      </a:lnTo>
                      <a:lnTo>
                        <a:pt x="36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8" name="Freeform 395">
                  <a:extLst>
                    <a:ext uri="{FF2B5EF4-FFF2-40B4-BE49-F238E27FC236}">
                      <a16:creationId xmlns:a16="http://schemas.microsoft.com/office/drawing/2014/main" xmlns="" id="{515055B6-962C-4592-9C41-AD126E82DD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3" y="1442"/>
                  <a:ext cx="8" cy="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04"/>
                    </a:cxn>
                    <a:cxn ang="0">
                      <a:pos x="18" y="816"/>
                    </a:cxn>
                    <a:cxn ang="0">
                      <a:pos x="18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816">
                      <a:moveTo>
                        <a:pt x="0" y="0"/>
                      </a:moveTo>
                      <a:lnTo>
                        <a:pt x="0" y="804"/>
                      </a:lnTo>
                      <a:lnTo>
                        <a:pt x="18" y="816"/>
                      </a:lnTo>
                      <a:lnTo>
                        <a:pt x="18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9" name="Freeform 396">
                  <a:extLst>
                    <a:ext uri="{FF2B5EF4-FFF2-40B4-BE49-F238E27FC236}">
                      <a16:creationId xmlns:a16="http://schemas.microsoft.com/office/drawing/2014/main" xmlns="" id="{1A4DA040-3908-4727-BB38-901583E73A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3" y="1442"/>
                  <a:ext cx="8" cy="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04"/>
                    </a:cxn>
                    <a:cxn ang="0">
                      <a:pos x="18" y="816"/>
                    </a:cxn>
                    <a:cxn ang="0">
                      <a:pos x="18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816">
                      <a:moveTo>
                        <a:pt x="0" y="0"/>
                      </a:moveTo>
                      <a:lnTo>
                        <a:pt x="0" y="804"/>
                      </a:lnTo>
                      <a:lnTo>
                        <a:pt x="18" y="816"/>
                      </a:lnTo>
                      <a:lnTo>
                        <a:pt x="18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0" name="Freeform 397">
                  <a:extLst>
                    <a:ext uri="{FF2B5EF4-FFF2-40B4-BE49-F238E27FC236}">
                      <a16:creationId xmlns:a16="http://schemas.microsoft.com/office/drawing/2014/main" xmlns="" id="{2FEBF633-C84E-4ACD-88F8-F2F028F04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442"/>
                  <a:ext cx="6" cy="395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2" y="804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2" h="816">
                      <a:moveTo>
                        <a:pt x="0" y="816"/>
                      </a:moveTo>
                      <a:lnTo>
                        <a:pt x="12" y="804"/>
                      </a:ln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1" name="Freeform 398">
                  <a:extLst>
                    <a:ext uri="{FF2B5EF4-FFF2-40B4-BE49-F238E27FC236}">
                      <a16:creationId xmlns:a16="http://schemas.microsoft.com/office/drawing/2014/main" xmlns="" id="{27A251D1-BE79-4B40-A9F0-25EA5B7EBE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442"/>
                  <a:ext cx="6" cy="395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2" y="804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2" h="816">
                      <a:moveTo>
                        <a:pt x="0" y="816"/>
                      </a:moveTo>
                      <a:lnTo>
                        <a:pt x="12" y="804"/>
                      </a:ln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2" name="Freeform 399">
                  <a:extLst>
                    <a:ext uri="{FF2B5EF4-FFF2-40B4-BE49-F238E27FC236}">
                      <a16:creationId xmlns:a16="http://schemas.microsoft.com/office/drawing/2014/main" xmlns="" id="{C533BD3C-CC08-4C14-A793-D3573D4A9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3" y="1439"/>
                  <a:ext cx="14" cy="5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2">
                      <a:moveTo>
                        <a:pt x="30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8" y="12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3" name="Freeform 400">
                  <a:extLst>
                    <a:ext uri="{FF2B5EF4-FFF2-40B4-BE49-F238E27FC236}">
                      <a16:creationId xmlns:a16="http://schemas.microsoft.com/office/drawing/2014/main" xmlns="" id="{338BC970-90F4-4858-A68A-597A0DE74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3" y="1439"/>
                  <a:ext cx="14" cy="5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2">
                      <a:moveTo>
                        <a:pt x="30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8" y="12"/>
                      </a:lnTo>
                      <a:lnTo>
                        <a:pt x="30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4" name="Freeform 401">
                  <a:extLst>
                    <a:ext uri="{FF2B5EF4-FFF2-40B4-BE49-F238E27FC236}">
                      <a16:creationId xmlns:a16="http://schemas.microsoft.com/office/drawing/2014/main" xmlns="" id="{1968FAA1-6738-4421-920D-6CCD7DF2D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6" y="1450"/>
                  <a:ext cx="190" cy="457"/>
                </a:xfrm>
                <a:custGeom>
                  <a:avLst/>
                  <a:gdLst/>
                  <a:ahLst/>
                  <a:cxnLst>
                    <a:cxn ang="0">
                      <a:pos x="390" y="0"/>
                    </a:cxn>
                    <a:cxn ang="0">
                      <a:pos x="0" y="918"/>
                    </a:cxn>
                    <a:cxn ang="0">
                      <a:pos x="0" y="942"/>
                    </a:cxn>
                    <a:cxn ang="0">
                      <a:pos x="390" y="30"/>
                    </a:cxn>
                    <a:cxn ang="0">
                      <a:pos x="390" y="0"/>
                    </a:cxn>
                  </a:cxnLst>
                  <a:rect l="0" t="0" r="r" b="b"/>
                  <a:pathLst>
                    <a:path w="390" h="942">
                      <a:moveTo>
                        <a:pt x="390" y="0"/>
                      </a:moveTo>
                      <a:lnTo>
                        <a:pt x="0" y="918"/>
                      </a:lnTo>
                      <a:lnTo>
                        <a:pt x="0" y="942"/>
                      </a:lnTo>
                      <a:lnTo>
                        <a:pt x="390" y="30"/>
                      </a:lnTo>
                      <a:lnTo>
                        <a:pt x="39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5" name="Freeform 402">
                  <a:extLst>
                    <a:ext uri="{FF2B5EF4-FFF2-40B4-BE49-F238E27FC236}">
                      <a16:creationId xmlns:a16="http://schemas.microsoft.com/office/drawing/2014/main" xmlns="" id="{B844889C-70F5-465B-815B-521700F56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6" y="1450"/>
                  <a:ext cx="190" cy="457"/>
                </a:xfrm>
                <a:custGeom>
                  <a:avLst/>
                  <a:gdLst/>
                  <a:ahLst/>
                  <a:cxnLst>
                    <a:cxn ang="0">
                      <a:pos x="390" y="0"/>
                    </a:cxn>
                    <a:cxn ang="0">
                      <a:pos x="0" y="918"/>
                    </a:cxn>
                    <a:cxn ang="0">
                      <a:pos x="0" y="942"/>
                    </a:cxn>
                    <a:cxn ang="0">
                      <a:pos x="390" y="30"/>
                    </a:cxn>
                    <a:cxn ang="0">
                      <a:pos x="390" y="0"/>
                    </a:cxn>
                  </a:cxnLst>
                  <a:rect l="0" t="0" r="r" b="b"/>
                  <a:pathLst>
                    <a:path w="390" h="942">
                      <a:moveTo>
                        <a:pt x="390" y="0"/>
                      </a:moveTo>
                      <a:lnTo>
                        <a:pt x="0" y="918"/>
                      </a:lnTo>
                      <a:lnTo>
                        <a:pt x="0" y="942"/>
                      </a:lnTo>
                      <a:lnTo>
                        <a:pt x="390" y="30"/>
                      </a:lnTo>
                      <a:lnTo>
                        <a:pt x="39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6" name="Freeform 403">
                  <a:extLst>
                    <a:ext uri="{FF2B5EF4-FFF2-40B4-BE49-F238E27FC236}">
                      <a16:creationId xmlns:a16="http://schemas.microsoft.com/office/drawing/2014/main" xmlns="" id="{4D41AA94-3D04-410B-A7FA-E411B65C2A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3" y="1572"/>
                  <a:ext cx="195" cy="213"/>
                </a:xfrm>
                <a:custGeom>
                  <a:avLst/>
                  <a:gdLst/>
                  <a:ahLst/>
                  <a:cxnLst>
                    <a:cxn ang="0">
                      <a:pos x="402" y="438"/>
                    </a:cxn>
                    <a:cxn ang="0">
                      <a:pos x="234" y="234"/>
                    </a:cxn>
                    <a:cxn ang="0">
                      <a:pos x="228" y="204"/>
                    </a:cxn>
                    <a:cxn ang="0">
                      <a:pos x="0" y="18"/>
                    </a:cxn>
                    <a:cxn ang="0">
                      <a:pos x="0" y="0"/>
                    </a:cxn>
                    <a:cxn ang="0">
                      <a:pos x="216" y="180"/>
                    </a:cxn>
                    <a:cxn ang="0">
                      <a:pos x="240" y="216"/>
                    </a:cxn>
                    <a:cxn ang="0">
                      <a:pos x="402" y="420"/>
                    </a:cxn>
                    <a:cxn ang="0">
                      <a:pos x="402" y="438"/>
                    </a:cxn>
                  </a:cxnLst>
                  <a:rect l="0" t="0" r="r" b="b"/>
                  <a:pathLst>
                    <a:path w="402" h="438">
                      <a:moveTo>
                        <a:pt x="402" y="438"/>
                      </a:moveTo>
                      <a:lnTo>
                        <a:pt x="234" y="234"/>
                      </a:lnTo>
                      <a:lnTo>
                        <a:pt x="228" y="204"/>
                      </a:ln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216" y="180"/>
                      </a:lnTo>
                      <a:lnTo>
                        <a:pt x="240" y="216"/>
                      </a:lnTo>
                      <a:lnTo>
                        <a:pt x="402" y="420"/>
                      </a:lnTo>
                      <a:lnTo>
                        <a:pt x="402" y="43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7" name="Freeform 404">
                  <a:extLst>
                    <a:ext uri="{FF2B5EF4-FFF2-40B4-BE49-F238E27FC236}">
                      <a16:creationId xmlns:a16="http://schemas.microsoft.com/office/drawing/2014/main" xmlns="" id="{CA1A2F6D-42E9-4FE1-BEA2-098599F70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3" y="1572"/>
                  <a:ext cx="195" cy="213"/>
                </a:xfrm>
                <a:custGeom>
                  <a:avLst/>
                  <a:gdLst/>
                  <a:ahLst/>
                  <a:cxnLst>
                    <a:cxn ang="0">
                      <a:pos x="402" y="438"/>
                    </a:cxn>
                    <a:cxn ang="0">
                      <a:pos x="234" y="234"/>
                    </a:cxn>
                    <a:cxn ang="0">
                      <a:pos x="228" y="204"/>
                    </a:cxn>
                    <a:cxn ang="0">
                      <a:pos x="0" y="18"/>
                    </a:cxn>
                    <a:cxn ang="0">
                      <a:pos x="0" y="0"/>
                    </a:cxn>
                    <a:cxn ang="0">
                      <a:pos x="216" y="180"/>
                    </a:cxn>
                    <a:cxn ang="0">
                      <a:pos x="240" y="216"/>
                    </a:cxn>
                    <a:cxn ang="0">
                      <a:pos x="402" y="420"/>
                    </a:cxn>
                    <a:cxn ang="0">
                      <a:pos x="402" y="438"/>
                    </a:cxn>
                  </a:cxnLst>
                  <a:rect l="0" t="0" r="r" b="b"/>
                  <a:pathLst>
                    <a:path w="402" h="438">
                      <a:moveTo>
                        <a:pt x="402" y="438"/>
                      </a:moveTo>
                      <a:lnTo>
                        <a:pt x="234" y="234"/>
                      </a:lnTo>
                      <a:lnTo>
                        <a:pt x="228" y="204"/>
                      </a:ln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216" y="180"/>
                      </a:lnTo>
                      <a:lnTo>
                        <a:pt x="240" y="216"/>
                      </a:lnTo>
                      <a:lnTo>
                        <a:pt x="402" y="420"/>
                      </a:lnTo>
                      <a:lnTo>
                        <a:pt x="402" y="43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8" name="Freeform 405">
                  <a:extLst>
                    <a:ext uri="{FF2B5EF4-FFF2-40B4-BE49-F238E27FC236}">
                      <a16:creationId xmlns:a16="http://schemas.microsoft.com/office/drawing/2014/main" xmlns="" id="{7630B2C4-67B3-4140-A614-4EB90C59FD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6" y="1517"/>
                  <a:ext cx="102" cy="218"/>
                </a:xfrm>
                <a:custGeom>
                  <a:avLst/>
                  <a:gdLst/>
                  <a:ahLst/>
                  <a:cxnLst>
                    <a:cxn ang="0">
                      <a:pos x="0" y="414"/>
                    </a:cxn>
                    <a:cxn ang="0">
                      <a:pos x="210" y="0"/>
                    </a:cxn>
                    <a:cxn ang="0">
                      <a:pos x="210" y="18"/>
                    </a:cxn>
                    <a:cxn ang="0">
                      <a:pos x="0" y="450"/>
                    </a:cxn>
                    <a:cxn ang="0">
                      <a:pos x="0" y="414"/>
                    </a:cxn>
                  </a:cxnLst>
                  <a:rect l="0" t="0" r="r" b="b"/>
                  <a:pathLst>
                    <a:path w="210" h="450">
                      <a:moveTo>
                        <a:pt x="0" y="414"/>
                      </a:moveTo>
                      <a:lnTo>
                        <a:pt x="210" y="0"/>
                      </a:lnTo>
                      <a:lnTo>
                        <a:pt x="210" y="18"/>
                      </a:lnTo>
                      <a:lnTo>
                        <a:pt x="0" y="450"/>
                      </a:lnTo>
                      <a:lnTo>
                        <a:pt x="0" y="414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9" name="Freeform 406">
                  <a:extLst>
                    <a:ext uri="{FF2B5EF4-FFF2-40B4-BE49-F238E27FC236}">
                      <a16:creationId xmlns:a16="http://schemas.microsoft.com/office/drawing/2014/main" xmlns="" id="{81D1C90E-7400-4DE0-B5F0-1233B36BF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6" y="1517"/>
                  <a:ext cx="102" cy="218"/>
                </a:xfrm>
                <a:custGeom>
                  <a:avLst/>
                  <a:gdLst/>
                  <a:ahLst/>
                  <a:cxnLst>
                    <a:cxn ang="0">
                      <a:pos x="0" y="414"/>
                    </a:cxn>
                    <a:cxn ang="0">
                      <a:pos x="210" y="0"/>
                    </a:cxn>
                    <a:cxn ang="0">
                      <a:pos x="210" y="18"/>
                    </a:cxn>
                    <a:cxn ang="0">
                      <a:pos x="0" y="450"/>
                    </a:cxn>
                    <a:cxn ang="0">
                      <a:pos x="0" y="414"/>
                    </a:cxn>
                  </a:cxnLst>
                  <a:rect l="0" t="0" r="r" b="b"/>
                  <a:pathLst>
                    <a:path w="210" h="450">
                      <a:moveTo>
                        <a:pt x="0" y="414"/>
                      </a:moveTo>
                      <a:lnTo>
                        <a:pt x="210" y="0"/>
                      </a:lnTo>
                      <a:lnTo>
                        <a:pt x="210" y="18"/>
                      </a:lnTo>
                      <a:lnTo>
                        <a:pt x="0" y="450"/>
                      </a:lnTo>
                      <a:lnTo>
                        <a:pt x="0" y="414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0" name="Freeform 407">
                  <a:extLst>
                    <a:ext uri="{FF2B5EF4-FFF2-40B4-BE49-F238E27FC236}">
                      <a16:creationId xmlns:a16="http://schemas.microsoft.com/office/drawing/2014/main" xmlns="" id="{71D4D085-1A67-40DE-8891-6A7C456272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14"/>
                  <a:ext cx="84" cy="10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4" y="204"/>
                    </a:cxn>
                    <a:cxn ang="0">
                      <a:pos x="174" y="222"/>
                    </a:cxn>
                    <a:cxn ang="0">
                      <a:pos x="0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4" h="222">
                      <a:moveTo>
                        <a:pt x="0" y="0"/>
                      </a:moveTo>
                      <a:lnTo>
                        <a:pt x="174" y="204"/>
                      </a:lnTo>
                      <a:lnTo>
                        <a:pt x="174" y="222"/>
                      </a:lnTo>
                      <a:lnTo>
                        <a:pt x="0" y="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1" name="Freeform 408">
                  <a:extLst>
                    <a:ext uri="{FF2B5EF4-FFF2-40B4-BE49-F238E27FC236}">
                      <a16:creationId xmlns:a16="http://schemas.microsoft.com/office/drawing/2014/main" xmlns="" id="{343141FA-B2A3-4C6C-A8D1-7347FABF9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14"/>
                  <a:ext cx="84" cy="10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4" y="204"/>
                    </a:cxn>
                    <a:cxn ang="0">
                      <a:pos x="174" y="222"/>
                    </a:cxn>
                    <a:cxn ang="0">
                      <a:pos x="0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4" h="222">
                      <a:moveTo>
                        <a:pt x="0" y="0"/>
                      </a:moveTo>
                      <a:lnTo>
                        <a:pt x="174" y="204"/>
                      </a:lnTo>
                      <a:lnTo>
                        <a:pt x="174" y="222"/>
                      </a:lnTo>
                      <a:lnTo>
                        <a:pt x="0" y="2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2" name="Freeform 409">
                  <a:extLst>
                    <a:ext uri="{FF2B5EF4-FFF2-40B4-BE49-F238E27FC236}">
                      <a16:creationId xmlns:a16="http://schemas.microsoft.com/office/drawing/2014/main" xmlns="" id="{D02D5401-4E47-4674-89CA-9CF5B4562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628"/>
                  <a:ext cx="84" cy="209"/>
                </a:xfrm>
                <a:custGeom>
                  <a:avLst/>
                  <a:gdLst/>
                  <a:ahLst/>
                  <a:cxnLst>
                    <a:cxn ang="0">
                      <a:pos x="168" y="0"/>
                    </a:cxn>
                    <a:cxn ang="0">
                      <a:pos x="0" y="408"/>
                    </a:cxn>
                    <a:cxn ang="0">
                      <a:pos x="6" y="432"/>
                    </a:cxn>
                    <a:cxn ang="0">
                      <a:pos x="174" y="18"/>
                    </a:cxn>
                    <a:cxn ang="0">
                      <a:pos x="168" y="0"/>
                    </a:cxn>
                  </a:cxnLst>
                  <a:rect l="0" t="0" r="r" b="b"/>
                  <a:pathLst>
                    <a:path w="174" h="432">
                      <a:moveTo>
                        <a:pt x="168" y="0"/>
                      </a:moveTo>
                      <a:lnTo>
                        <a:pt x="0" y="408"/>
                      </a:lnTo>
                      <a:lnTo>
                        <a:pt x="6" y="432"/>
                      </a:lnTo>
                      <a:lnTo>
                        <a:pt x="174" y="1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3" name="Freeform 410">
                  <a:extLst>
                    <a:ext uri="{FF2B5EF4-FFF2-40B4-BE49-F238E27FC236}">
                      <a16:creationId xmlns:a16="http://schemas.microsoft.com/office/drawing/2014/main" xmlns="" id="{CEDF0353-5A47-4C40-A308-6481E0551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628"/>
                  <a:ext cx="84" cy="209"/>
                </a:xfrm>
                <a:custGeom>
                  <a:avLst/>
                  <a:gdLst/>
                  <a:ahLst/>
                  <a:cxnLst>
                    <a:cxn ang="0">
                      <a:pos x="168" y="0"/>
                    </a:cxn>
                    <a:cxn ang="0">
                      <a:pos x="0" y="408"/>
                    </a:cxn>
                    <a:cxn ang="0">
                      <a:pos x="6" y="432"/>
                    </a:cxn>
                    <a:cxn ang="0">
                      <a:pos x="174" y="18"/>
                    </a:cxn>
                    <a:cxn ang="0">
                      <a:pos x="168" y="0"/>
                    </a:cxn>
                  </a:cxnLst>
                  <a:rect l="0" t="0" r="r" b="b"/>
                  <a:pathLst>
                    <a:path w="174" h="432">
                      <a:moveTo>
                        <a:pt x="168" y="0"/>
                      </a:moveTo>
                      <a:lnTo>
                        <a:pt x="0" y="408"/>
                      </a:lnTo>
                      <a:lnTo>
                        <a:pt x="6" y="432"/>
                      </a:lnTo>
                      <a:lnTo>
                        <a:pt x="174" y="18"/>
                      </a:lnTo>
                      <a:lnTo>
                        <a:pt x="168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4" name="Freeform 411">
                  <a:extLst>
                    <a:ext uri="{FF2B5EF4-FFF2-40B4-BE49-F238E27FC236}">
                      <a16:creationId xmlns:a16="http://schemas.microsoft.com/office/drawing/2014/main" xmlns="" id="{CF947B31-2F3A-450A-9B6F-3ABE434E8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6" y="1735"/>
                  <a:ext cx="108" cy="99"/>
                </a:xfrm>
                <a:custGeom>
                  <a:avLst/>
                  <a:gdLst/>
                  <a:ahLst/>
                  <a:cxnLst>
                    <a:cxn ang="0">
                      <a:pos x="222" y="192"/>
                    </a:cxn>
                    <a:cxn ang="0">
                      <a:pos x="0" y="0"/>
                    </a:cxn>
                    <a:cxn ang="0">
                      <a:pos x="0" y="24"/>
                    </a:cxn>
                    <a:cxn ang="0">
                      <a:pos x="216" y="204"/>
                    </a:cxn>
                    <a:cxn ang="0">
                      <a:pos x="222" y="192"/>
                    </a:cxn>
                  </a:cxnLst>
                  <a:rect l="0" t="0" r="r" b="b"/>
                  <a:pathLst>
                    <a:path w="222" h="204">
                      <a:moveTo>
                        <a:pt x="222" y="192"/>
                      </a:move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216" y="204"/>
                      </a:lnTo>
                      <a:lnTo>
                        <a:pt x="222" y="19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5" name="Freeform 412">
                  <a:extLst>
                    <a:ext uri="{FF2B5EF4-FFF2-40B4-BE49-F238E27FC236}">
                      <a16:creationId xmlns:a16="http://schemas.microsoft.com/office/drawing/2014/main" xmlns="" id="{16EFD62C-E582-48E4-A5C2-0881D6D367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6" y="1735"/>
                  <a:ext cx="108" cy="99"/>
                </a:xfrm>
                <a:custGeom>
                  <a:avLst/>
                  <a:gdLst/>
                  <a:ahLst/>
                  <a:cxnLst>
                    <a:cxn ang="0">
                      <a:pos x="222" y="192"/>
                    </a:cxn>
                    <a:cxn ang="0">
                      <a:pos x="0" y="0"/>
                    </a:cxn>
                    <a:cxn ang="0">
                      <a:pos x="0" y="24"/>
                    </a:cxn>
                    <a:cxn ang="0">
                      <a:pos x="216" y="204"/>
                    </a:cxn>
                    <a:cxn ang="0">
                      <a:pos x="222" y="192"/>
                    </a:cxn>
                  </a:cxnLst>
                  <a:rect l="0" t="0" r="r" b="b"/>
                  <a:pathLst>
                    <a:path w="222" h="204">
                      <a:moveTo>
                        <a:pt x="222" y="192"/>
                      </a:move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216" y="204"/>
                      </a:lnTo>
                      <a:lnTo>
                        <a:pt x="222" y="192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6" name="Freeform 413">
                  <a:extLst>
                    <a:ext uri="{FF2B5EF4-FFF2-40B4-BE49-F238E27FC236}">
                      <a16:creationId xmlns:a16="http://schemas.microsoft.com/office/drawing/2014/main" xmlns="" id="{A1C1D85F-8547-4E76-B9C3-35ABCA722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9"/>
                  <a:ext cx="6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7" name="Freeform 414">
                  <a:extLst>
                    <a:ext uri="{FF2B5EF4-FFF2-40B4-BE49-F238E27FC236}">
                      <a16:creationId xmlns:a16="http://schemas.microsoft.com/office/drawing/2014/main" xmlns="" id="{252B6C79-ABB9-4490-89EB-147F7BA05B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9"/>
                  <a:ext cx="6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1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8" name="Freeform 415">
                  <a:extLst>
                    <a:ext uri="{FF2B5EF4-FFF2-40B4-BE49-F238E27FC236}">
                      <a16:creationId xmlns:a16="http://schemas.microsoft.com/office/drawing/2014/main" xmlns="" id="{84AD5C58-6D1B-43E4-80E8-E0E21E69EC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1" y="1529"/>
                  <a:ext cx="8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12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12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9" name="Freeform 416">
                  <a:extLst>
                    <a:ext uri="{FF2B5EF4-FFF2-40B4-BE49-F238E27FC236}">
                      <a16:creationId xmlns:a16="http://schemas.microsoft.com/office/drawing/2014/main" xmlns="" id="{8FE9F15C-91AB-4C39-85DB-C4F876FFE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1" y="1529"/>
                  <a:ext cx="8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12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12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0" name="Freeform 417">
                  <a:extLst>
                    <a:ext uri="{FF2B5EF4-FFF2-40B4-BE49-F238E27FC236}">
                      <a16:creationId xmlns:a16="http://schemas.microsoft.com/office/drawing/2014/main" xmlns="" id="{C9063D1C-5E4D-4D3B-9675-E79435122F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6"/>
                  <a:ext cx="14" cy="9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12" y="18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8">
                      <a:moveTo>
                        <a:pt x="30" y="6"/>
                      </a:move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12" y="18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1" name="Freeform 418">
                  <a:extLst>
                    <a:ext uri="{FF2B5EF4-FFF2-40B4-BE49-F238E27FC236}">
                      <a16:creationId xmlns:a16="http://schemas.microsoft.com/office/drawing/2014/main" xmlns="" id="{AAFE8EEF-A270-4328-95BC-D92428164E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6"/>
                  <a:ext cx="14" cy="9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12" y="18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8">
                      <a:moveTo>
                        <a:pt x="30" y="6"/>
                      </a:move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12" y="18"/>
                      </a:lnTo>
                      <a:lnTo>
                        <a:pt x="30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2" name="Freeform 419">
                  <a:extLst>
                    <a:ext uri="{FF2B5EF4-FFF2-40B4-BE49-F238E27FC236}">
                      <a16:creationId xmlns:a16="http://schemas.microsoft.com/office/drawing/2014/main" xmlns="" id="{F3B6023F-E792-4AD1-A65B-C9D20F6BA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5" y="1474"/>
                  <a:ext cx="6" cy="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04"/>
                    </a:cxn>
                    <a:cxn ang="0">
                      <a:pos x="12" y="816"/>
                    </a:cxn>
                    <a:cxn ang="0">
                      <a:pos x="12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04"/>
                      </a:lnTo>
                      <a:lnTo>
                        <a:pt x="12" y="816"/>
                      </a:lnTo>
                      <a:lnTo>
                        <a:pt x="12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3" name="Freeform 420">
                  <a:extLst>
                    <a:ext uri="{FF2B5EF4-FFF2-40B4-BE49-F238E27FC236}">
                      <a16:creationId xmlns:a16="http://schemas.microsoft.com/office/drawing/2014/main" xmlns="" id="{92D9AD6A-1F77-427C-BCF9-549F613FEE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5" y="1474"/>
                  <a:ext cx="6" cy="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04"/>
                    </a:cxn>
                    <a:cxn ang="0">
                      <a:pos x="12" y="816"/>
                    </a:cxn>
                    <a:cxn ang="0">
                      <a:pos x="12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04"/>
                      </a:lnTo>
                      <a:lnTo>
                        <a:pt x="12" y="816"/>
                      </a:lnTo>
                      <a:lnTo>
                        <a:pt x="12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4" name="Freeform 421">
                  <a:extLst>
                    <a:ext uri="{FF2B5EF4-FFF2-40B4-BE49-F238E27FC236}">
                      <a16:creationId xmlns:a16="http://schemas.microsoft.com/office/drawing/2014/main" xmlns="" id="{D49DF539-CEA8-42B4-89D7-02C22C224D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1" y="1474"/>
                  <a:ext cx="9" cy="395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04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04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5" name="Freeform 422">
                  <a:extLst>
                    <a:ext uri="{FF2B5EF4-FFF2-40B4-BE49-F238E27FC236}">
                      <a16:creationId xmlns:a16="http://schemas.microsoft.com/office/drawing/2014/main" xmlns="" id="{9C4B61EF-5A54-4825-ABA5-6B054296D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1" y="1474"/>
                  <a:ext cx="9" cy="395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04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04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6" name="Freeform 423">
                  <a:extLst>
                    <a:ext uri="{FF2B5EF4-FFF2-40B4-BE49-F238E27FC236}">
                      <a16:creationId xmlns:a16="http://schemas.microsoft.com/office/drawing/2014/main" xmlns="" id="{AAD43A74-92B1-4EAE-88B5-BBC69407B1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5" y="1471"/>
                  <a:ext cx="15" cy="5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12" y="12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2">
                      <a:moveTo>
                        <a:pt x="30" y="6"/>
                      </a:move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12" y="12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7" name="Freeform 424">
                  <a:extLst>
                    <a:ext uri="{FF2B5EF4-FFF2-40B4-BE49-F238E27FC236}">
                      <a16:creationId xmlns:a16="http://schemas.microsoft.com/office/drawing/2014/main" xmlns="" id="{E78FFBAA-5992-4FCA-88AB-A44EFCA742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5" y="1471"/>
                  <a:ext cx="15" cy="5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12" y="12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2">
                      <a:moveTo>
                        <a:pt x="30" y="6"/>
                      </a:move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12" y="12"/>
                      </a:lnTo>
                      <a:lnTo>
                        <a:pt x="30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8" name="Freeform 425">
                  <a:extLst>
                    <a:ext uri="{FF2B5EF4-FFF2-40B4-BE49-F238E27FC236}">
                      <a16:creationId xmlns:a16="http://schemas.microsoft.com/office/drawing/2014/main" xmlns="" id="{BB1C431F-5D38-47D5-B486-A391EE9130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3" y="1418"/>
                  <a:ext cx="5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9" name="Freeform 426">
                  <a:extLst>
                    <a:ext uri="{FF2B5EF4-FFF2-40B4-BE49-F238E27FC236}">
                      <a16:creationId xmlns:a16="http://schemas.microsoft.com/office/drawing/2014/main" xmlns="" id="{7C815A57-10EE-4532-AD70-CA21F6698F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3" y="1418"/>
                  <a:ext cx="5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1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0" name="Freeform 427">
                  <a:extLst>
                    <a:ext uri="{FF2B5EF4-FFF2-40B4-BE49-F238E27FC236}">
                      <a16:creationId xmlns:a16="http://schemas.microsoft.com/office/drawing/2014/main" xmlns="" id="{458966B0-3F75-4510-9CE5-FD5D2E0EF5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8" y="1418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12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12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1" name="Freeform 428">
                  <a:extLst>
                    <a:ext uri="{FF2B5EF4-FFF2-40B4-BE49-F238E27FC236}">
                      <a16:creationId xmlns:a16="http://schemas.microsoft.com/office/drawing/2014/main" xmlns="" id="{F31EBDC8-C6D3-43CB-B60F-3AF92AA710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8" y="1418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12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12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2" name="Freeform 429">
                  <a:extLst>
                    <a:ext uri="{FF2B5EF4-FFF2-40B4-BE49-F238E27FC236}">
                      <a16:creationId xmlns:a16="http://schemas.microsoft.com/office/drawing/2014/main" xmlns="" id="{CC6708CB-2FAF-4B5B-A727-8A4EA6449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3" y="1415"/>
                  <a:ext cx="14" cy="9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8" y="18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8">
                      <a:moveTo>
                        <a:pt x="30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8" y="18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3" name="Freeform 430">
                  <a:extLst>
                    <a:ext uri="{FF2B5EF4-FFF2-40B4-BE49-F238E27FC236}">
                      <a16:creationId xmlns:a16="http://schemas.microsoft.com/office/drawing/2014/main" xmlns="" id="{E7981575-AF2F-4FD2-AB4F-CD9808269E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3" y="1415"/>
                  <a:ext cx="14" cy="9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8" y="18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8">
                      <a:moveTo>
                        <a:pt x="30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8" y="18"/>
                      </a:lnTo>
                      <a:lnTo>
                        <a:pt x="30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4" name="Freeform 431">
                  <a:extLst>
                    <a:ext uri="{FF2B5EF4-FFF2-40B4-BE49-F238E27FC236}">
                      <a16:creationId xmlns:a16="http://schemas.microsoft.com/office/drawing/2014/main" xmlns="" id="{1FAD0C2D-D091-41C1-9738-C7851DCDF6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" y="1703"/>
                  <a:ext cx="101" cy="195"/>
                </a:xfrm>
                <a:custGeom>
                  <a:avLst/>
                  <a:gdLst/>
                  <a:ahLst/>
                  <a:cxnLst>
                    <a:cxn ang="0">
                      <a:pos x="0" y="372"/>
                    </a:cxn>
                    <a:cxn ang="0">
                      <a:pos x="198" y="0"/>
                    </a:cxn>
                    <a:cxn ang="0">
                      <a:pos x="210" y="12"/>
                    </a:cxn>
                    <a:cxn ang="0">
                      <a:pos x="0" y="402"/>
                    </a:cxn>
                    <a:cxn ang="0">
                      <a:pos x="0" y="372"/>
                    </a:cxn>
                  </a:cxnLst>
                  <a:rect l="0" t="0" r="r" b="b"/>
                  <a:pathLst>
                    <a:path w="210" h="402">
                      <a:moveTo>
                        <a:pt x="0" y="372"/>
                      </a:moveTo>
                      <a:lnTo>
                        <a:pt x="198" y="0"/>
                      </a:lnTo>
                      <a:lnTo>
                        <a:pt x="210" y="12"/>
                      </a:lnTo>
                      <a:lnTo>
                        <a:pt x="0" y="402"/>
                      </a:lnTo>
                      <a:lnTo>
                        <a:pt x="0" y="37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5" name="Freeform 432">
                  <a:extLst>
                    <a:ext uri="{FF2B5EF4-FFF2-40B4-BE49-F238E27FC236}">
                      <a16:creationId xmlns:a16="http://schemas.microsoft.com/office/drawing/2014/main" xmlns="" id="{6BA91B08-B51C-44A8-A800-0C01F83967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" y="1703"/>
                  <a:ext cx="101" cy="195"/>
                </a:xfrm>
                <a:custGeom>
                  <a:avLst/>
                  <a:gdLst/>
                  <a:ahLst/>
                  <a:cxnLst>
                    <a:cxn ang="0">
                      <a:pos x="0" y="372"/>
                    </a:cxn>
                    <a:cxn ang="0">
                      <a:pos x="198" y="0"/>
                    </a:cxn>
                    <a:cxn ang="0">
                      <a:pos x="210" y="12"/>
                    </a:cxn>
                    <a:cxn ang="0">
                      <a:pos x="0" y="402"/>
                    </a:cxn>
                    <a:cxn ang="0">
                      <a:pos x="0" y="372"/>
                    </a:cxn>
                  </a:cxnLst>
                  <a:rect l="0" t="0" r="r" b="b"/>
                  <a:pathLst>
                    <a:path w="210" h="402">
                      <a:moveTo>
                        <a:pt x="0" y="372"/>
                      </a:moveTo>
                      <a:lnTo>
                        <a:pt x="198" y="0"/>
                      </a:lnTo>
                      <a:lnTo>
                        <a:pt x="210" y="12"/>
                      </a:lnTo>
                      <a:lnTo>
                        <a:pt x="0" y="402"/>
                      </a:lnTo>
                      <a:lnTo>
                        <a:pt x="0" y="372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6" name="Freeform 433">
                  <a:extLst>
                    <a:ext uri="{FF2B5EF4-FFF2-40B4-BE49-F238E27FC236}">
                      <a16:creationId xmlns:a16="http://schemas.microsoft.com/office/drawing/2014/main" xmlns="" id="{F02F89AA-B5FC-4580-8A45-5786541D1A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7" y="1567"/>
                  <a:ext cx="84" cy="6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2" y="132"/>
                    </a:cxn>
                    <a:cxn ang="0">
                      <a:pos x="174" y="120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74" h="132">
                      <a:moveTo>
                        <a:pt x="0" y="18"/>
                      </a:moveTo>
                      <a:lnTo>
                        <a:pt x="162" y="132"/>
                      </a:lnTo>
                      <a:lnTo>
                        <a:pt x="174" y="120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7" name="Freeform 434">
                  <a:extLst>
                    <a:ext uri="{FF2B5EF4-FFF2-40B4-BE49-F238E27FC236}">
                      <a16:creationId xmlns:a16="http://schemas.microsoft.com/office/drawing/2014/main" xmlns="" id="{4A89CE8C-C832-4C0C-BC01-6DD750D42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7" y="1567"/>
                  <a:ext cx="84" cy="6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2" y="132"/>
                    </a:cxn>
                    <a:cxn ang="0">
                      <a:pos x="174" y="120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74" h="132">
                      <a:moveTo>
                        <a:pt x="0" y="18"/>
                      </a:moveTo>
                      <a:lnTo>
                        <a:pt x="162" y="132"/>
                      </a:lnTo>
                      <a:lnTo>
                        <a:pt x="174" y="120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8" name="Freeform 435">
                  <a:extLst>
                    <a:ext uri="{FF2B5EF4-FFF2-40B4-BE49-F238E27FC236}">
                      <a16:creationId xmlns:a16="http://schemas.microsoft.com/office/drawing/2014/main" xmlns="" id="{4DEFE5F2-FA8F-49FF-B0E3-4F990A6CA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" y="1532"/>
                  <a:ext cx="101" cy="198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98" y="0"/>
                    </a:cxn>
                    <a:cxn ang="0">
                      <a:pos x="210" y="12"/>
                    </a:cxn>
                    <a:cxn ang="0">
                      <a:pos x="0" y="408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210" h="408">
                      <a:moveTo>
                        <a:pt x="0" y="378"/>
                      </a:moveTo>
                      <a:lnTo>
                        <a:pt x="198" y="0"/>
                      </a:lnTo>
                      <a:lnTo>
                        <a:pt x="210" y="12"/>
                      </a:lnTo>
                      <a:lnTo>
                        <a:pt x="0" y="408"/>
                      </a:lnTo>
                      <a:lnTo>
                        <a:pt x="0" y="37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9" name="Freeform 436">
                  <a:extLst>
                    <a:ext uri="{FF2B5EF4-FFF2-40B4-BE49-F238E27FC236}">
                      <a16:creationId xmlns:a16="http://schemas.microsoft.com/office/drawing/2014/main" xmlns="" id="{485CCFA0-479E-464C-AE0A-E8734BEB2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" y="1532"/>
                  <a:ext cx="101" cy="198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98" y="0"/>
                    </a:cxn>
                    <a:cxn ang="0">
                      <a:pos x="210" y="12"/>
                    </a:cxn>
                    <a:cxn ang="0">
                      <a:pos x="0" y="408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210" h="408">
                      <a:moveTo>
                        <a:pt x="0" y="378"/>
                      </a:moveTo>
                      <a:lnTo>
                        <a:pt x="198" y="0"/>
                      </a:lnTo>
                      <a:lnTo>
                        <a:pt x="210" y="12"/>
                      </a:lnTo>
                      <a:lnTo>
                        <a:pt x="0" y="408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0" name="Freeform 437">
                  <a:extLst>
                    <a:ext uri="{FF2B5EF4-FFF2-40B4-BE49-F238E27FC236}">
                      <a16:creationId xmlns:a16="http://schemas.microsoft.com/office/drawing/2014/main" xmlns="" id="{FBD7377C-15AB-4D72-A77F-D61A6908D0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904"/>
                  <a:ext cx="733" cy="262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40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40">
                      <a:moveTo>
                        <a:pt x="0" y="18"/>
                      </a:moveTo>
                      <a:lnTo>
                        <a:pt x="1110" y="540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1" name="Freeform 438">
                  <a:extLst>
                    <a:ext uri="{FF2B5EF4-FFF2-40B4-BE49-F238E27FC236}">
                      <a16:creationId xmlns:a16="http://schemas.microsoft.com/office/drawing/2014/main" xmlns="" id="{6E1C9046-0A58-41F6-9094-CD32B06444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904"/>
                  <a:ext cx="733" cy="262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40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40">
                      <a:moveTo>
                        <a:pt x="0" y="18"/>
                      </a:moveTo>
                      <a:lnTo>
                        <a:pt x="1110" y="540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2" name="Freeform 439">
                  <a:extLst>
                    <a:ext uri="{FF2B5EF4-FFF2-40B4-BE49-F238E27FC236}">
                      <a16:creationId xmlns:a16="http://schemas.microsoft.com/office/drawing/2014/main" xmlns="" id="{618F367D-F0C2-4047-8AA5-2184A186AB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823"/>
                  <a:ext cx="733" cy="331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3" name="Freeform 440">
                  <a:extLst>
                    <a:ext uri="{FF2B5EF4-FFF2-40B4-BE49-F238E27FC236}">
                      <a16:creationId xmlns:a16="http://schemas.microsoft.com/office/drawing/2014/main" xmlns="" id="{F6390281-C7CA-416F-9A15-FE7C2DAAB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823"/>
                  <a:ext cx="733" cy="331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4" name="Line 441">
                  <a:extLst>
                    <a:ext uri="{FF2B5EF4-FFF2-40B4-BE49-F238E27FC236}">
                      <a16:creationId xmlns:a16="http://schemas.microsoft.com/office/drawing/2014/main" xmlns="" id="{431FF531-CE93-4964-A6D5-FA9B33EA21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8" y="1890"/>
                  <a:ext cx="198" cy="9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5" name="Line 442">
                  <a:extLst>
                    <a:ext uri="{FF2B5EF4-FFF2-40B4-BE49-F238E27FC236}">
                      <a16:creationId xmlns:a16="http://schemas.microsoft.com/office/drawing/2014/main" xmlns="" id="{FBE2E981-00AD-45CF-92F4-7FE44F2543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27" y="1962"/>
                  <a:ext cx="187" cy="10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6" name="Line 443">
                  <a:extLst>
                    <a:ext uri="{FF2B5EF4-FFF2-40B4-BE49-F238E27FC236}">
                      <a16:creationId xmlns:a16="http://schemas.microsoft.com/office/drawing/2014/main" xmlns="" id="{BFE3B68E-54F6-4D23-87A2-CEA965FE13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780" y="1863"/>
                  <a:ext cx="538" cy="23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7" name="Freeform 444">
                  <a:extLst>
                    <a:ext uri="{FF2B5EF4-FFF2-40B4-BE49-F238E27FC236}">
                      <a16:creationId xmlns:a16="http://schemas.microsoft.com/office/drawing/2014/main" xmlns="" id="{BE09490B-27AF-4F21-BFB8-6D6B00F115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829"/>
                  <a:ext cx="733" cy="261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40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40">
                      <a:moveTo>
                        <a:pt x="0" y="18"/>
                      </a:moveTo>
                      <a:lnTo>
                        <a:pt x="1110" y="540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8" name="Freeform 445">
                  <a:extLst>
                    <a:ext uri="{FF2B5EF4-FFF2-40B4-BE49-F238E27FC236}">
                      <a16:creationId xmlns:a16="http://schemas.microsoft.com/office/drawing/2014/main" xmlns="" id="{427F57DC-4B8C-404A-ABCC-34DF647A64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829"/>
                  <a:ext cx="733" cy="261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40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40">
                      <a:moveTo>
                        <a:pt x="0" y="18"/>
                      </a:moveTo>
                      <a:lnTo>
                        <a:pt x="1110" y="540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9" name="Freeform 446">
                  <a:extLst>
                    <a:ext uri="{FF2B5EF4-FFF2-40B4-BE49-F238E27FC236}">
                      <a16:creationId xmlns:a16="http://schemas.microsoft.com/office/drawing/2014/main" xmlns="" id="{3D8C71C2-0612-49D8-B668-A46B68BE9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747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0" name="Freeform 447">
                  <a:extLst>
                    <a:ext uri="{FF2B5EF4-FFF2-40B4-BE49-F238E27FC236}">
                      <a16:creationId xmlns:a16="http://schemas.microsoft.com/office/drawing/2014/main" xmlns="" id="{E9953A7B-73AE-457A-82FE-92F3764B9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747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1" name="Line 448">
                  <a:extLst>
                    <a:ext uri="{FF2B5EF4-FFF2-40B4-BE49-F238E27FC236}">
                      <a16:creationId xmlns:a16="http://schemas.microsoft.com/office/drawing/2014/main" xmlns="" id="{FFDA4290-17A3-4F4A-AA3D-F54D33FAC5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8" y="1814"/>
                  <a:ext cx="198" cy="9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2" name="Line 449">
                  <a:extLst>
                    <a:ext uri="{FF2B5EF4-FFF2-40B4-BE49-F238E27FC236}">
                      <a16:creationId xmlns:a16="http://schemas.microsoft.com/office/drawing/2014/main" xmlns="" id="{EBD31E7D-0D18-42D9-B135-2B1ECB5050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27" y="1887"/>
                  <a:ext cx="187" cy="10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3" name="Line 450">
                  <a:extLst>
                    <a:ext uri="{FF2B5EF4-FFF2-40B4-BE49-F238E27FC236}">
                      <a16:creationId xmlns:a16="http://schemas.microsoft.com/office/drawing/2014/main" xmlns="" id="{4491A225-55AB-42D4-9769-3CD91326BC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780" y="1788"/>
                  <a:ext cx="538" cy="23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4" name="Freeform 451">
                  <a:extLst>
                    <a:ext uri="{FF2B5EF4-FFF2-40B4-BE49-F238E27FC236}">
                      <a16:creationId xmlns:a16="http://schemas.microsoft.com/office/drawing/2014/main" xmlns="" id="{8CBE696A-F019-4F36-BBC6-B14449CEE6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753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5" name="Freeform 452">
                  <a:extLst>
                    <a:ext uri="{FF2B5EF4-FFF2-40B4-BE49-F238E27FC236}">
                      <a16:creationId xmlns:a16="http://schemas.microsoft.com/office/drawing/2014/main" xmlns="" id="{6F34AAFA-7640-4463-839B-A2F1E1C24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753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6" name="Freeform 453">
                  <a:extLst>
                    <a:ext uri="{FF2B5EF4-FFF2-40B4-BE49-F238E27FC236}">
                      <a16:creationId xmlns:a16="http://schemas.microsoft.com/office/drawing/2014/main" xmlns="" id="{4B8DB403-ACB3-4361-BEAE-0575248CE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671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7" name="Freeform 454">
                  <a:extLst>
                    <a:ext uri="{FF2B5EF4-FFF2-40B4-BE49-F238E27FC236}">
                      <a16:creationId xmlns:a16="http://schemas.microsoft.com/office/drawing/2014/main" xmlns="" id="{76B00071-1EE7-42FA-9F68-0C13F00B4C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671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8" name="Line 455">
                  <a:extLst>
                    <a:ext uri="{FF2B5EF4-FFF2-40B4-BE49-F238E27FC236}">
                      <a16:creationId xmlns:a16="http://schemas.microsoft.com/office/drawing/2014/main" xmlns="" id="{D5A1E56F-2517-446C-BF15-C78CD9FF3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8" y="1738"/>
                  <a:ext cx="198" cy="9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9" name="Line 456">
                  <a:extLst>
                    <a:ext uri="{FF2B5EF4-FFF2-40B4-BE49-F238E27FC236}">
                      <a16:creationId xmlns:a16="http://schemas.microsoft.com/office/drawing/2014/main" xmlns="" id="{EEBBFE4E-7743-488C-AD12-6C89B040C8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27" y="1811"/>
                  <a:ext cx="187" cy="10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0" name="Line 457">
                  <a:extLst>
                    <a:ext uri="{FF2B5EF4-FFF2-40B4-BE49-F238E27FC236}">
                      <a16:creationId xmlns:a16="http://schemas.microsoft.com/office/drawing/2014/main" xmlns="" id="{2CAA898B-35F0-437D-BC90-D7DDD5873F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780" y="1712"/>
                  <a:ext cx="538" cy="23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1" name="Freeform 458">
                  <a:extLst>
                    <a:ext uri="{FF2B5EF4-FFF2-40B4-BE49-F238E27FC236}">
                      <a16:creationId xmlns:a16="http://schemas.microsoft.com/office/drawing/2014/main" xmlns="" id="{879B0453-77A8-4593-B841-912638E8EB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677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2" name="Freeform 459">
                  <a:extLst>
                    <a:ext uri="{FF2B5EF4-FFF2-40B4-BE49-F238E27FC236}">
                      <a16:creationId xmlns:a16="http://schemas.microsoft.com/office/drawing/2014/main" xmlns="" id="{033082AA-A847-4D86-95DF-30A0EEBDC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677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3" name="Freeform 460">
                  <a:extLst>
                    <a:ext uri="{FF2B5EF4-FFF2-40B4-BE49-F238E27FC236}">
                      <a16:creationId xmlns:a16="http://schemas.microsoft.com/office/drawing/2014/main" xmlns="" id="{BFF05AB9-6A1B-4D55-98F5-4E48F79230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596"/>
                  <a:ext cx="733" cy="331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4" name="Freeform 461">
                  <a:extLst>
                    <a:ext uri="{FF2B5EF4-FFF2-40B4-BE49-F238E27FC236}">
                      <a16:creationId xmlns:a16="http://schemas.microsoft.com/office/drawing/2014/main" xmlns="" id="{C8FE228C-76B4-407C-850B-86438C525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596"/>
                  <a:ext cx="733" cy="331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5" name="Line 462">
                  <a:extLst>
                    <a:ext uri="{FF2B5EF4-FFF2-40B4-BE49-F238E27FC236}">
                      <a16:creationId xmlns:a16="http://schemas.microsoft.com/office/drawing/2014/main" xmlns="" id="{1ABAC02B-7834-469D-A9FE-B1821A4E3E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8" y="1663"/>
                  <a:ext cx="198" cy="8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6" name="Line 463">
                  <a:extLst>
                    <a:ext uri="{FF2B5EF4-FFF2-40B4-BE49-F238E27FC236}">
                      <a16:creationId xmlns:a16="http://schemas.microsoft.com/office/drawing/2014/main" xmlns="" id="{D96BFD9E-5FF4-448E-B53A-11C0941F77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27" y="1735"/>
                  <a:ext cx="187" cy="10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7" name="Line 464">
                  <a:extLst>
                    <a:ext uri="{FF2B5EF4-FFF2-40B4-BE49-F238E27FC236}">
                      <a16:creationId xmlns:a16="http://schemas.microsoft.com/office/drawing/2014/main" xmlns="" id="{5381F217-E65C-4D9E-9D20-61F6DEDE5B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780" y="1636"/>
                  <a:ext cx="538" cy="23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8" name="Freeform 465">
                  <a:extLst>
                    <a:ext uri="{FF2B5EF4-FFF2-40B4-BE49-F238E27FC236}">
                      <a16:creationId xmlns:a16="http://schemas.microsoft.com/office/drawing/2014/main" xmlns="" id="{ED197CBA-C48A-4564-BF82-29F924B6F8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602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9" name="Freeform 466">
                  <a:extLst>
                    <a:ext uri="{FF2B5EF4-FFF2-40B4-BE49-F238E27FC236}">
                      <a16:creationId xmlns:a16="http://schemas.microsoft.com/office/drawing/2014/main" xmlns="" id="{B7DDB508-DF66-480D-9D77-F19CCC357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602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8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8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0" name="Freeform 467">
                  <a:extLst>
                    <a:ext uri="{FF2B5EF4-FFF2-40B4-BE49-F238E27FC236}">
                      <a16:creationId xmlns:a16="http://schemas.microsoft.com/office/drawing/2014/main" xmlns="" id="{7A2C700A-A1AE-49D4-A0DD-4E3653EA3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520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1" name="Freeform 468">
                  <a:extLst>
                    <a:ext uri="{FF2B5EF4-FFF2-40B4-BE49-F238E27FC236}">
                      <a16:creationId xmlns:a16="http://schemas.microsoft.com/office/drawing/2014/main" xmlns="" id="{EC4F3E3B-9820-4C93-B6CC-27268A8F4B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520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6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6"/>
                      </a:lnTo>
                      <a:lnTo>
                        <a:pt x="1110" y="684"/>
                      </a:lnTo>
                      <a:lnTo>
                        <a:pt x="0" y="16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2" name="Line 469">
                  <a:extLst>
                    <a:ext uri="{FF2B5EF4-FFF2-40B4-BE49-F238E27FC236}">
                      <a16:creationId xmlns:a16="http://schemas.microsoft.com/office/drawing/2014/main" xmlns="" id="{85F19503-19D9-446D-BCDA-247FA93058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8" y="1587"/>
                  <a:ext cx="198" cy="9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3" name="Line 470">
                  <a:extLst>
                    <a:ext uri="{FF2B5EF4-FFF2-40B4-BE49-F238E27FC236}">
                      <a16:creationId xmlns:a16="http://schemas.microsoft.com/office/drawing/2014/main" xmlns="" id="{6ADE01B1-307B-41CB-B592-3711FB20FB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27" y="1660"/>
                  <a:ext cx="187" cy="10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4" name="Line 471">
                  <a:extLst>
                    <a:ext uri="{FF2B5EF4-FFF2-40B4-BE49-F238E27FC236}">
                      <a16:creationId xmlns:a16="http://schemas.microsoft.com/office/drawing/2014/main" xmlns="" id="{0CE10D47-C7D5-4A6D-B705-DDA71B3165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780" y="1561"/>
                  <a:ext cx="538" cy="23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5" name="Freeform 472">
                  <a:extLst>
                    <a:ext uri="{FF2B5EF4-FFF2-40B4-BE49-F238E27FC236}">
                      <a16:creationId xmlns:a16="http://schemas.microsoft.com/office/drawing/2014/main" xmlns="" id="{9249D82E-B834-4033-BC0D-CB416FDB1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526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2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2"/>
                      </a:lnTo>
                      <a:lnTo>
                        <a:pt x="0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6" name="Freeform 473">
                  <a:extLst>
                    <a:ext uri="{FF2B5EF4-FFF2-40B4-BE49-F238E27FC236}">
                      <a16:creationId xmlns:a16="http://schemas.microsoft.com/office/drawing/2014/main" xmlns="" id="{F6DEB7ED-4547-4FB9-8F8A-4A1DC8F687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526"/>
                  <a:ext cx="733" cy="25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110" y="534"/>
                    </a:cxn>
                    <a:cxn ang="0">
                      <a:pos x="1512" y="300"/>
                    </a:cxn>
                    <a:cxn ang="0">
                      <a:pos x="1512" y="282"/>
                    </a:cxn>
                    <a:cxn ang="0">
                      <a:pos x="0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1512" h="534">
                      <a:moveTo>
                        <a:pt x="0" y="18"/>
                      </a:moveTo>
                      <a:lnTo>
                        <a:pt x="1110" y="534"/>
                      </a:lnTo>
                      <a:lnTo>
                        <a:pt x="1512" y="300"/>
                      </a:lnTo>
                      <a:lnTo>
                        <a:pt x="1512" y="282"/>
                      </a:lnTo>
                      <a:lnTo>
                        <a:pt x="0" y="0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7" name="Freeform 474">
                  <a:extLst>
                    <a:ext uri="{FF2B5EF4-FFF2-40B4-BE49-F238E27FC236}">
                      <a16:creationId xmlns:a16="http://schemas.microsoft.com/office/drawing/2014/main" xmlns="" id="{1569F326-F445-4183-A346-D737005CA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444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0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0"/>
                      </a:lnTo>
                      <a:lnTo>
                        <a:pt x="1110" y="684"/>
                      </a:lnTo>
                      <a:lnTo>
                        <a:pt x="0" y="16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8" name="Freeform 475">
                  <a:extLst>
                    <a:ext uri="{FF2B5EF4-FFF2-40B4-BE49-F238E27FC236}">
                      <a16:creationId xmlns:a16="http://schemas.microsoft.com/office/drawing/2014/main" xmlns="" id="{0FBD6B9E-1AA0-4D09-8B27-27126625A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" y="1444"/>
                  <a:ext cx="733" cy="332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402" y="0"/>
                    </a:cxn>
                    <a:cxn ang="0">
                      <a:pos x="1512" y="450"/>
                    </a:cxn>
                    <a:cxn ang="0">
                      <a:pos x="1110" y="684"/>
                    </a:cxn>
                    <a:cxn ang="0">
                      <a:pos x="0" y="168"/>
                    </a:cxn>
                  </a:cxnLst>
                  <a:rect l="0" t="0" r="r" b="b"/>
                  <a:pathLst>
                    <a:path w="1512" h="684">
                      <a:moveTo>
                        <a:pt x="0" y="168"/>
                      </a:moveTo>
                      <a:lnTo>
                        <a:pt x="402" y="0"/>
                      </a:lnTo>
                      <a:lnTo>
                        <a:pt x="1512" y="450"/>
                      </a:lnTo>
                      <a:lnTo>
                        <a:pt x="1110" y="684"/>
                      </a:lnTo>
                      <a:lnTo>
                        <a:pt x="0" y="16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9" name="Line 476">
                  <a:extLst>
                    <a:ext uri="{FF2B5EF4-FFF2-40B4-BE49-F238E27FC236}">
                      <a16:creationId xmlns:a16="http://schemas.microsoft.com/office/drawing/2014/main" xmlns="" id="{1C52184F-86C0-437D-841B-B61AE040CF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38" y="1508"/>
                  <a:ext cx="198" cy="9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0" name="Line 477">
                  <a:extLst>
                    <a:ext uri="{FF2B5EF4-FFF2-40B4-BE49-F238E27FC236}">
                      <a16:creationId xmlns:a16="http://schemas.microsoft.com/office/drawing/2014/main" xmlns="" id="{05751744-857D-41A5-8244-222588293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27" y="1581"/>
                  <a:ext cx="187" cy="10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1" name="Line 478">
                  <a:extLst>
                    <a:ext uri="{FF2B5EF4-FFF2-40B4-BE49-F238E27FC236}">
                      <a16:creationId xmlns:a16="http://schemas.microsoft.com/office/drawing/2014/main" xmlns="" id="{A87A7C61-F059-4422-BCF7-36A7FC97EE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780" y="1485"/>
                  <a:ext cx="538" cy="23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2" name="Freeform 479">
                  <a:extLst>
                    <a:ext uri="{FF2B5EF4-FFF2-40B4-BE49-F238E27FC236}">
                      <a16:creationId xmlns:a16="http://schemas.microsoft.com/office/drawing/2014/main" xmlns="" id="{3BEA4033-36B1-4909-A38B-B68C91340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8" y="1526"/>
                  <a:ext cx="6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3" name="Freeform 480">
                  <a:extLst>
                    <a:ext uri="{FF2B5EF4-FFF2-40B4-BE49-F238E27FC236}">
                      <a16:creationId xmlns:a16="http://schemas.microsoft.com/office/drawing/2014/main" xmlns="" id="{760B426F-2D90-4D2A-BA4F-969531A7F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8" y="1526"/>
                  <a:ext cx="6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1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4" name="Freeform 481">
                  <a:extLst>
                    <a:ext uri="{FF2B5EF4-FFF2-40B4-BE49-F238E27FC236}">
                      <a16:creationId xmlns:a16="http://schemas.microsoft.com/office/drawing/2014/main" xmlns="" id="{A62FF34B-9F6B-49FE-8C8C-DDAED7CF06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4" y="1526"/>
                  <a:ext cx="8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12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12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5" name="Freeform 482">
                  <a:extLst>
                    <a:ext uri="{FF2B5EF4-FFF2-40B4-BE49-F238E27FC236}">
                      <a16:creationId xmlns:a16="http://schemas.microsoft.com/office/drawing/2014/main" xmlns="" id="{50682865-B1FD-47EA-B80E-E65EE7125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4" y="1526"/>
                  <a:ext cx="8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12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12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6" name="Freeform 483">
                  <a:extLst>
                    <a:ext uri="{FF2B5EF4-FFF2-40B4-BE49-F238E27FC236}">
                      <a16:creationId xmlns:a16="http://schemas.microsoft.com/office/drawing/2014/main" xmlns="" id="{ADDDE8DB-090D-4E8D-B9C6-A0953E183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8" y="1523"/>
                  <a:ext cx="14" cy="9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12" y="18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8">
                      <a:moveTo>
                        <a:pt x="30" y="6"/>
                      </a:move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12" y="18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7" name="Freeform 484">
                  <a:extLst>
                    <a:ext uri="{FF2B5EF4-FFF2-40B4-BE49-F238E27FC236}">
                      <a16:creationId xmlns:a16="http://schemas.microsoft.com/office/drawing/2014/main" xmlns="" id="{D1230A6B-3982-4A8F-9F6E-78609CAA80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8" y="1523"/>
                  <a:ext cx="14" cy="9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12" y="18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8">
                      <a:moveTo>
                        <a:pt x="30" y="6"/>
                      </a:move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12" y="18"/>
                      </a:lnTo>
                      <a:lnTo>
                        <a:pt x="30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8" name="Freeform 485">
                  <a:extLst>
                    <a:ext uri="{FF2B5EF4-FFF2-40B4-BE49-F238E27FC236}">
                      <a16:creationId xmlns:a16="http://schemas.microsoft.com/office/drawing/2014/main" xmlns="" id="{463634F5-4371-4A14-AD77-2098784F29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9" y="1599"/>
                  <a:ext cx="6" cy="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9" name="Freeform 486">
                  <a:extLst>
                    <a:ext uri="{FF2B5EF4-FFF2-40B4-BE49-F238E27FC236}">
                      <a16:creationId xmlns:a16="http://schemas.microsoft.com/office/drawing/2014/main" xmlns="" id="{10F9EFD3-976D-49BF-91FA-E6AD3EE73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9" y="1599"/>
                  <a:ext cx="6" cy="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0" name="Freeform 487">
                  <a:extLst>
                    <a:ext uri="{FF2B5EF4-FFF2-40B4-BE49-F238E27FC236}">
                      <a16:creationId xmlns:a16="http://schemas.microsoft.com/office/drawing/2014/main" xmlns="" id="{9E0868AC-994A-48E8-9C91-25DA57DCE4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5" y="1599"/>
                  <a:ext cx="12" cy="395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24" y="810"/>
                    </a:cxn>
                    <a:cxn ang="0">
                      <a:pos x="24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24" h="816">
                      <a:moveTo>
                        <a:pt x="0" y="816"/>
                      </a:moveTo>
                      <a:lnTo>
                        <a:pt x="24" y="810"/>
                      </a:lnTo>
                      <a:lnTo>
                        <a:pt x="24" y="0"/>
                      </a:lnTo>
                      <a:lnTo>
                        <a:pt x="0" y="6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1" name="Freeform 488">
                  <a:extLst>
                    <a:ext uri="{FF2B5EF4-FFF2-40B4-BE49-F238E27FC236}">
                      <a16:creationId xmlns:a16="http://schemas.microsoft.com/office/drawing/2014/main" xmlns="" id="{FBB56480-2432-4922-A55C-448A23F083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5" y="1599"/>
                  <a:ext cx="12" cy="395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24" y="810"/>
                    </a:cxn>
                    <a:cxn ang="0">
                      <a:pos x="24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24" h="816">
                      <a:moveTo>
                        <a:pt x="0" y="816"/>
                      </a:moveTo>
                      <a:lnTo>
                        <a:pt x="24" y="810"/>
                      </a:lnTo>
                      <a:lnTo>
                        <a:pt x="24" y="0"/>
                      </a:lnTo>
                      <a:lnTo>
                        <a:pt x="0" y="6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2" name="Freeform 489">
                  <a:extLst>
                    <a:ext uri="{FF2B5EF4-FFF2-40B4-BE49-F238E27FC236}">
                      <a16:creationId xmlns:a16="http://schemas.microsoft.com/office/drawing/2014/main" xmlns="" id="{D6436AA9-615D-4583-8511-A9F4547E8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9" y="1596"/>
                  <a:ext cx="18" cy="6"/>
                </a:xfrm>
                <a:custGeom>
                  <a:avLst/>
                  <a:gdLst/>
                  <a:ahLst/>
                  <a:cxnLst>
                    <a:cxn ang="0">
                      <a:pos x="36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6" y="6"/>
                    </a:cxn>
                  </a:cxnLst>
                  <a:rect l="0" t="0" r="r" b="b"/>
                  <a:pathLst>
                    <a:path w="36" h="12">
                      <a:moveTo>
                        <a:pt x="36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8" y="12"/>
                      </a:lnTo>
                      <a:lnTo>
                        <a:pt x="36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3" name="Freeform 490">
                  <a:extLst>
                    <a:ext uri="{FF2B5EF4-FFF2-40B4-BE49-F238E27FC236}">
                      <a16:creationId xmlns:a16="http://schemas.microsoft.com/office/drawing/2014/main" xmlns="" id="{79382FE4-1461-4ABE-97CE-AA14341F9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9" y="1596"/>
                  <a:ext cx="18" cy="6"/>
                </a:xfrm>
                <a:custGeom>
                  <a:avLst/>
                  <a:gdLst/>
                  <a:ahLst/>
                  <a:cxnLst>
                    <a:cxn ang="0">
                      <a:pos x="36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6" y="6"/>
                    </a:cxn>
                  </a:cxnLst>
                  <a:rect l="0" t="0" r="r" b="b"/>
                  <a:pathLst>
                    <a:path w="36" h="12">
                      <a:moveTo>
                        <a:pt x="36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8" y="12"/>
                      </a:lnTo>
                      <a:lnTo>
                        <a:pt x="36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4" name="Freeform 491">
                  <a:extLst>
                    <a:ext uri="{FF2B5EF4-FFF2-40B4-BE49-F238E27FC236}">
                      <a16:creationId xmlns:a16="http://schemas.microsoft.com/office/drawing/2014/main" xmlns="" id="{EE981E17-79A8-4DD8-8F93-98C65DE65E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6" y="1686"/>
                  <a:ext cx="5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04"/>
                    </a:cxn>
                    <a:cxn ang="0">
                      <a:pos x="12" y="816"/>
                    </a:cxn>
                    <a:cxn ang="0">
                      <a:pos x="12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04"/>
                      </a:lnTo>
                      <a:lnTo>
                        <a:pt x="12" y="816"/>
                      </a:lnTo>
                      <a:lnTo>
                        <a:pt x="12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5" name="Freeform 492">
                  <a:extLst>
                    <a:ext uri="{FF2B5EF4-FFF2-40B4-BE49-F238E27FC236}">
                      <a16:creationId xmlns:a16="http://schemas.microsoft.com/office/drawing/2014/main" xmlns="" id="{837C6794-2F0A-4758-9F9B-A99C6A0830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6" y="1686"/>
                  <a:ext cx="5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04"/>
                    </a:cxn>
                    <a:cxn ang="0">
                      <a:pos x="12" y="816"/>
                    </a:cxn>
                    <a:cxn ang="0">
                      <a:pos x="12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04"/>
                      </a:lnTo>
                      <a:lnTo>
                        <a:pt x="12" y="816"/>
                      </a:lnTo>
                      <a:lnTo>
                        <a:pt x="12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6" name="Freeform 493">
                  <a:extLst>
                    <a:ext uri="{FF2B5EF4-FFF2-40B4-BE49-F238E27FC236}">
                      <a16:creationId xmlns:a16="http://schemas.microsoft.com/office/drawing/2014/main" xmlns="" id="{038726B4-0A3A-45C3-9C05-D7ABBF386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1" y="1686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04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04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7" name="Freeform 494">
                  <a:extLst>
                    <a:ext uri="{FF2B5EF4-FFF2-40B4-BE49-F238E27FC236}">
                      <a16:creationId xmlns:a16="http://schemas.microsoft.com/office/drawing/2014/main" xmlns="" id="{33AE94C5-C3F0-4A52-B5F1-4CDEDF6F32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1" y="1686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04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04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8" name="Freeform 495">
                  <a:extLst>
                    <a:ext uri="{FF2B5EF4-FFF2-40B4-BE49-F238E27FC236}">
                      <a16:creationId xmlns:a16="http://schemas.microsoft.com/office/drawing/2014/main" xmlns="" id="{1DD875EA-2972-4F62-8916-D44BFC99F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6" y="1683"/>
                  <a:ext cx="14" cy="6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2" y="12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2">
                      <a:moveTo>
                        <a:pt x="30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2" y="12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9" name="Freeform 496">
                  <a:extLst>
                    <a:ext uri="{FF2B5EF4-FFF2-40B4-BE49-F238E27FC236}">
                      <a16:creationId xmlns:a16="http://schemas.microsoft.com/office/drawing/2014/main" xmlns="" id="{78952ABD-62FF-4678-9827-F81CA8800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6" y="1683"/>
                  <a:ext cx="14" cy="6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2" y="12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2">
                      <a:moveTo>
                        <a:pt x="30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2" y="12"/>
                      </a:lnTo>
                      <a:lnTo>
                        <a:pt x="30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0" name="Freeform 497">
                  <a:extLst>
                    <a:ext uri="{FF2B5EF4-FFF2-40B4-BE49-F238E27FC236}">
                      <a16:creationId xmlns:a16="http://schemas.microsoft.com/office/drawing/2014/main" xmlns="" id="{C6F1B7C7-2C9C-40CA-A5F2-CA3EECC96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9" y="1695"/>
                  <a:ext cx="190" cy="457"/>
                </a:xfrm>
                <a:custGeom>
                  <a:avLst/>
                  <a:gdLst/>
                  <a:ahLst/>
                  <a:cxnLst>
                    <a:cxn ang="0">
                      <a:pos x="390" y="0"/>
                    </a:cxn>
                    <a:cxn ang="0">
                      <a:pos x="0" y="912"/>
                    </a:cxn>
                    <a:cxn ang="0">
                      <a:pos x="0" y="942"/>
                    </a:cxn>
                    <a:cxn ang="0">
                      <a:pos x="390" y="30"/>
                    </a:cxn>
                    <a:cxn ang="0">
                      <a:pos x="390" y="0"/>
                    </a:cxn>
                  </a:cxnLst>
                  <a:rect l="0" t="0" r="r" b="b"/>
                  <a:pathLst>
                    <a:path w="390" h="942">
                      <a:moveTo>
                        <a:pt x="390" y="0"/>
                      </a:moveTo>
                      <a:lnTo>
                        <a:pt x="0" y="912"/>
                      </a:lnTo>
                      <a:lnTo>
                        <a:pt x="0" y="942"/>
                      </a:lnTo>
                      <a:lnTo>
                        <a:pt x="390" y="30"/>
                      </a:lnTo>
                      <a:lnTo>
                        <a:pt x="39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1" name="Freeform 498">
                  <a:extLst>
                    <a:ext uri="{FF2B5EF4-FFF2-40B4-BE49-F238E27FC236}">
                      <a16:creationId xmlns:a16="http://schemas.microsoft.com/office/drawing/2014/main" xmlns="" id="{DD054A47-74B7-4F42-AC4D-8A270A97A3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9" y="1695"/>
                  <a:ext cx="190" cy="457"/>
                </a:xfrm>
                <a:custGeom>
                  <a:avLst/>
                  <a:gdLst/>
                  <a:ahLst/>
                  <a:cxnLst>
                    <a:cxn ang="0">
                      <a:pos x="390" y="0"/>
                    </a:cxn>
                    <a:cxn ang="0">
                      <a:pos x="0" y="912"/>
                    </a:cxn>
                    <a:cxn ang="0">
                      <a:pos x="0" y="942"/>
                    </a:cxn>
                    <a:cxn ang="0">
                      <a:pos x="390" y="30"/>
                    </a:cxn>
                    <a:cxn ang="0">
                      <a:pos x="390" y="0"/>
                    </a:cxn>
                  </a:cxnLst>
                  <a:rect l="0" t="0" r="r" b="b"/>
                  <a:pathLst>
                    <a:path w="390" h="942">
                      <a:moveTo>
                        <a:pt x="390" y="0"/>
                      </a:moveTo>
                      <a:lnTo>
                        <a:pt x="0" y="912"/>
                      </a:lnTo>
                      <a:lnTo>
                        <a:pt x="0" y="942"/>
                      </a:lnTo>
                      <a:lnTo>
                        <a:pt x="390" y="30"/>
                      </a:lnTo>
                      <a:lnTo>
                        <a:pt x="39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2" name="Freeform 499">
                  <a:extLst>
                    <a:ext uri="{FF2B5EF4-FFF2-40B4-BE49-F238E27FC236}">
                      <a16:creationId xmlns:a16="http://schemas.microsoft.com/office/drawing/2014/main" xmlns="" id="{05D9AC5D-24EB-4533-9316-36F63ABBAE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6" y="1817"/>
                  <a:ext cx="193" cy="212"/>
                </a:xfrm>
                <a:custGeom>
                  <a:avLst/>
                  <a:gdLst/>
                  <a:ahLst/>
                  <a:cxnLst>
                    <a:cxn ang="0">
                      <a:pos x="396" y="438"/>
                    </a:cxn>
                    <a:cxn ang="0">
                      <a:pos x="234" y="234"/>
                    </a:cxn>
                    <a:cxn ang="0">
                      <a:pos x="228" y="204"/>
                    </a:cxn>
                    <a:cxn ang="0">
                      <a:pos x="0" y="18"/>
                    </a:cxn>
                    <a:cxn ang="0">
                      <a:pos x="0" y="0"/>
                    </a:cxn>
                    <a:cxn ang="0">
                      <a:pos x="216" y="180"/>
                    </a:cxn>
                    <a:cxn ang="0">
                      <a:pos x="234" y="216"/>
                    </a:cxn>
                    <a:cxn ang="0">
                      <a:pos x="396" y="420"/>
                    </a:cxn>
                    <a:cxn ang="0">
                      <a:pos x="396" y="438"/>
                    </a:cxn>
                  </a:cxnLst>
                  <a:rect l="0" t="0" r="r" b="b"/>
                  <a:pathLst>
                    <a:path w="396" h="438">
                      <a:moveTo>
                        <a:pt x="396" y="438"/>
                      </a:moveTo>
                      <a:lnTo>
                        <a:pt x="234" y="234"/>
                      </a:lnTo>
                      <a:lnTo>
                        <a:pt x="228" y="204"/>
                      </a:ln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216" y="180"/>
                      </a:lnTo>
                      <a:lnTo>
                        <a:pt x="234" y="216"/>
                      </a:lnTo>
                      <a:lnTo>
                        <a:pt x="396" y="420"/>
                      </a:lnTo>
                      <a:lnTo>
                        <a:pt x="396" y="438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3" name="Freeform 500">
                  <a:extLst>
                    <a:ext uri="{FF2B5EF4-FFF2-40B4-BE49-F238E27FC236}">
                      <a16:creationId xmlns:a16="http://schemas.microsoft.com/office/drawing/2014/main" xmlns="" id="{3BF799E7-03B2-437A-BCF2-85A0DDF1CD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6" y="1817"/>
                  <a:ext cx="193" cy="212"/>
                </a:xfrm>
                <a:custGeom>
                  <a:avLst/>
                  <a:gdLst/>
                  <a:ahLst/>
                  <a:cxnLst>
                    <a:cxn ang="0">
                      <a:pos x="396" y="438"/>
                    </a:cxn>
                    <a:cxn ang="0">
                      <a:pos x="234" y="234"/>
                    </a:cxn>
                    <a:cxn ang="0">
                      <a:pos x="228" y="204"/>
                    </a:cxn>
                    <a:cxn ang="0">
                      <a:pos x="0" y="18"/>
                    </a:cxn>
                    <a:cxn ang="0">
                      <a:pos x="0" y="0"/>
                    </a:cxn>
                    <a:cxn ang="0">
                      <a:pos x="216" y="180"/>
                    </a:cxn>
                    <a:cxn ang="0">
                      <a:pos x="234" y="216"/>
                    </a:cxn>
                    <a:cxn ang="0">
                      <a:pos x="396" y="420"/>
                    </a:cxn>
                    <a:cxn ang="0">
                      <a:pos x="396" y="438"/>
                    </a:cxn>
                  </a:cxnLst>
                  <a:rect l="0" t="0" r="r" b="b"/>
                  <a:pathLst>
                    <a:path w="396" h="438">
                      <a:moveTo>
                        <a:pt x="396" y="438"/>
                      </a:moveTo>
                      <a:lnTo>
                        <a:pt x="234" y="234"/>
                      </a:lnTo>
                      <a:lnTo>
                        <a:pt x="228" y="204"/>
                      </a:ln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216" y="180"/>
                      </a:lnTo>
                      <a:lnTo>
                        <a:pt x="234" y="216"/>
                      </a:lnTo>
                      <a:lnTo>
                        <a:pt x="396" y="420"/>
                      </a:lnTo>
                      <a:lnTo>
                        <a:pt x="396" y="438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4" name="Freeform 501">
                  <a:extLst>
                    <a:ext uri="{FF2B5EF4-FFF2-40B4-BE49-F238E27FC236}">
                      <a16:creationId xmlns:a16="http://schemas.microsoft.com/office/drawing/2014/main" xmlns="" id="{61B8D77F-B62A-4D66-AFBA-C2C17615E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9" y="1762"/>
                  <a:ext cx="102" cy="218"/>
                </a:xfrm>
                <a:custGeom>
                  <a:avLst/>
                  <a:gdLst/>
                  <a:ahLst/>
                  <a:cxnLst>
                    <a:cxn ang="0">
                      <a:pos x="0" y="414"/>
                    </a:cxn>
                    <a:cxn ang="0">
                      <a:pos x="210" y="0"/>
                    </a:cxn>
                    <a:cxn ang="0">
                      <a:pos x="210" y="18"/>
                    </a:cxn>
                    <a:cxn ang="0">
                      <a:pos x="0" y="450"/>
                    </a:cxn>
                    <a:cxn ang="0">
                      <a:pos x="0" y="414"/>
                    </a:cxn>
                  </a:cxnLst>
                  <a:rect l="0" t="0" r="r" b="b"/>
                  <a:pathLst>
                    <a:path w="210" h="450">
                      <a:moveTo>
                        <a:pt x="0" y="414"/>
                      </a:moveTo>
                      <a:lnTo>
                        <a:pt x="210" y="0"/>
                      </a:lnTo>
                      <a:lnTo>
                        <a:pt x="210" y="18"/>
                      </a:lnTo>
                      <a:lnTo>
                        <a:pt x="0" y="450"/>
                      </a:lnTo>
                      <a:lnTo>
                        <a:pt x="0" y="414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5" name="Freeform 502">
                  <a:extLst>
                    <a:ext uri="{FF2B5EF4-FFF2-40B4-BE49-F238E27FC236}">
                      <a16:creationId xmlns:a16="http://schemas.microsoft.com/office/drawing/2014/main" xmlns="" id="{10A3E4EF-1215-4D81-9C09-DEA24A99D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9" y="1762"/>
                  <a:ext cx="102" cy="218"/>
                </a:xfrm>
                <a:custGeom>
                  <a:avLst/>
                  <a:gdLst/>
                  <a:ahLst/>
                  <a:cxnLst>
                    <a:cxn ang="0">
                      <a:pos x="0" y="414"/>
                    </a:cxn>
                    <a:cxn ang="0">
                      <a:pos x="210" y="0"/>
                    </a:cxn>
                    <a:cxn ang="0">
                      <a:pos x="210" y="18"/>
                    </a:cxn>
                    <a:cxn ang="0">
                      <a:pos x="0" y="450"/>
                    </a:cxn>
                    <a:cxn ang="0">
                      <a:pos x="0" y="414"/>
                    </a:cxn>
                  </a:cxnLst>
                  <a:rect l="0" t="0" r="r" b="b"/>
                  <a:pathLst>
                    <a:path w="210" h="450">
                      <a:moveTo>
                        <a:pt x="0" y="414"/>
                      </a:moveTo>
                      <a:lnTo>
                        <a:pt x="210" y="0"/>
                      </a:lnTo>
                      <a:lnTo>
                        <a:pt x="210" y="18"/>
                      </a:lnTo>
                      <a:lnTo>
                        <a:pt x="0" y="450"/>
                      </a:lnTo>
                      <a:lnTo>
                        <a:pt x="0" y="414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6" name="Freeform 503">
                  <a:extLst>
                    <a:ext uri="{FF2B5EF4-FFF2-40B4-BE49-F238E27FC236}">
                      <a16:creationId xmlns:a16="http://schemas.microsoft.com/office/drawing/2014/main" xmlns="" id="{1432E9EC-9AB5-4EC3-8BCC-7E2845F98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" y="1759"/>
                  <a:ext cx="82" cy="10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8" y="204"/>
                    </a:cxn>
                    <a:cxn ang="0">
                      <a:pos x="168" y="222"/>
                    </a:cxn>
                    <a:cxn ang="0">
                      <a:pos x="0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8" h="222">
                      <a:moveTo>
                        <a:pt x="0" y="0"/>
                      </a:moveTo>
                      <a:lnTo>
                        <a:pt x="168" y="204"/>
                      </a:lnTo>
                      <a:lnTo>
                        <a:pt x="168" y="222"/>
                      </a:lnTo>
                      <a:lnTo>
                        <a:pt x="0" y="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7" name="Freeform 504">
                  <a:extLst>
                    <a:ext uri="{FF2B5EF4-FFF2-40B4-BE49-F238E27FC236}">
                      <a16:creationId xmlns:a16="http://schemas.microsoft.com/office/drawing/2014/main" xmlns="" id="{937D544A-8CFE-42B0-9829-51D142516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" y="1759"/>
                  <a:ext cx="82" cy="10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8" y="204"/>
                    </a:cxn>
                    <a:cxn ang="0">
                      <a:pos x="168" y="222"/>
                    </a:cxn>
                    <a:cxn ang="0">
                      <a:pos x="0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8" h="222">
                      <a:moveTo>
                        <a:pt x="0" y="0"/>
                      </a:moveTo>
                      <a:lnTo>
                        <a:pt x="168" y="204"/>
                      </a:lnTo>
                      <a:lnTo>
                        <a:pt x="168" y="222"/>
                      </a:lnTo>
                      <a:lnTo>
                        <a:pt x="0" y="2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8" name="Freeform 505">
                  <a:extLst>
                    <a:ext uri="{FF2B5EF4-FFF2-40B4-BE49-F238E27FC236}">
                      <a16:creationId xmlns:a16="http://schemas.microsoft.com/office/drawing/2014/main" xmlns="" id="{1909B580-E19D-4144-816A-39FA5F46B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" y="1872"/>
                  <a:ext cx="82" cy="210"/>
                </a:xfrm>
                <a:custGeom>
                  <a:avLst/>
                  <a:gdLst/>
                  <a:ahLst/>
                  <a:cxnLst>
                    <a:cxn ang="0">
                      <a:pos x="168" y="0"/>
                    </a:cxn>
                    <a:cxn ang="0">
                      <a:pos x="0" y="408"/>
                    </a:cxn>
                    <a:cxn ang="0">
                      <a:pos x="6" y="432"/>
                    </a:cxn>
                    <a:cxn ang="0">
                      <a:pos x="168" y="18"/>
                    </a:cxn>
                    <a:cxn ang="0">
                      <a:pos x="168" y="0"/>
                    </a:cxn>
                  </a:cxnLst>
                  <a:rect l="0" t="0" r="r" b="b"/>
                  <a:pathLst>
                    <a:path w="168" h="432">
                      <a:moveTo>
                        <a:pt x="168" y="0"/>
                      </a:moveTo>
                      <a:lnTo>
                        <a:pt x="0" y="408"/>
                      </a:lnTo>
                      <a:lnTo>
                        <a:pt x="6" y="432"/>
                      </a:lnTo>
                      <a:lnTo>
                        <a:pt x="168" y="18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9" name="Freeform 506">
                  <a:extLst>
                    <a:ext uri="{FF2B5EF4-FFF2-40B4-BE49-F238E27FC236}">
                      <a16:creationId xmlns:a16="http://schemas.microsoft.com/office/drawing/2014/main" xmlns="" id="{E476E993-C26A-463E-86B2-F247E6AC49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" y="1872"/>
                  <a:ext cx="82" cy="210"/>
                </a:xfrm>
                <a:custGeom>
                  <a:avLst/>
                  <a:gdLst/>
                  <a:ahLst/>
                  <a:cxnLst>
                    <a:cxn ang="0">
                      <a:pos x="168" y="0"/>
                    </a:cxn>
                    <a:cxn ang="0">
                      <a:pos x="0" y="408"/>
                    </a:cxn>
                    <a:cxn ang="0">
                      <a:pos x="6" y="432"/>
                    </a:cxn>
                    <a:cxn ang="0">
                      <a:pos x="168" y="18"/>
                    </a:cxn>
                    <a:cxn ang="0">
                      <a:pos x="168" y="0"/>
                    </a:cxn>
                  </a:cxnLst>
                  <a:rect l="0" t="0" r="r" b="b"/>
                  <a:pathLst>
                    <a:path w="168" h="432">
                      <a:moveTo>
                        <a:pt x="168" y="0"/>
                      </a:moveTo>
                      <a:lnTo>
                        <a:pt x="0" y="408"/>
                      </a:lnTo>
                      <a:lnTo>
                        <a:pt x="6" y="432"/>
                      </a:lnTo>
                      <a:lnTo>
                        <a:pt x="168" y="18"/>
                      </a:lnTo>
                      <a:lnTo>
                        <a:pt x="168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0" name="Freeform 507">
                  <a:extLst>
                    <a:ext uri="{FF2B5EF4-FFF2-40B4-BE49-F238E27FC236}">
                      <a16:creationId xmlns:a16="http://schemas.microsoft.com/office/drawing/2014/main" xmlns="" id="{E0BDC3A8-8F1F-4255-8E86-010DF8B05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9" y="1980"/>
                  <a:ext cx="108" cy="99"/>
                </a:xfrm>
                <a:custGeom>
                  <a:avLst/>
                  <a:gdLst/>
                  <a:ahLst/>
                  <a:cxnLst>
                    <a:cxn ang="0">
                      <a:pos x="222" y="192"/>
                    </a:cxn>
                    <a:cxn ang="0">
                      <a:pos x="0" y="0"/>
                    </a:cxn>
                    <a:cxn ang="0">
                      <a:pos x="0" y="24"/>
                    </a:cxn>
                    <a:cxn ang="0">
                      <a:pos x="216" y="204"/>
                    </a:cxn>
                    <a:cxn ang="0">
                      <a:pos x="222" y="192"/>
                    </a:cxn>
                  </a:cxnLst>
                  <a:rect l="0" t="0" r="r" b="b"/>
                  <a:pathLst>
                    <a:path w="222" h="204">
                      <a:moveTo>
                        <a:pt x="222" y="192"/>
                      </a:move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216" y="204"/>
                      </a:lnTo>
                      <a:lnTo>
                        <a:pt x="222" y="19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1" name="Freeform 508">
                  <a:extLst>
                    <a:ext uri="{FF2B5EF4-FFF2-40B4-BE49-F238E27FC236}">
                      <a16:creationId xmlns:a16="http://schemas.microsoft.com/office/drawing/2014/main" xmlns="" id="{5C15AC93-2425-4226-819D-B4B032AFB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9" y="1980"/>
                  <a:ext cx="108" cy="99"/>
                </a:xfrm>
                <a:custGeom>
                  <a:avLst/>
                  <a:gdLst/>
                  <a:ahLst/>
                  <a:cxnLst>
                    <a:cxn ang="0">
                      <a:pos x="222" y="192"/>
                    </a:cxn>
                    <a:cxn ang="0">
                      <a:pos x="0" y="0"/>
                    </a:cxn>
                    <a:cxn ang="0">
                      <a:pos x="0" y="24"/>
                    </a:cxn>
                    <a:cxn ang="0">
                      <a:pos x="216" y="204"/>
                    </a:cxn>
                    <a:cxn ang="0">
                      <a:pos x="222" y="192"/>
                    </a:cxn>
                  </a:cxnLst>
                  <a:rect l="0" t="0" r="r" b="b"/>
                  <a:pathLst>
                    <a:path w="222" h="204">
                      <a:moveTo>
                        <a:pt x="222" y="192"/>
                      </a:move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216" y="204"/>
                      </a:lnTo>
                      <a:lnTo>
                        <a:pt x="222" y="192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2" name="Freeform 509">
                  <a:extLst>
                    <a:ext uri="{FF2B5EF4-FFF2-40B4-BE49-F238E27FC236}">
                      <a16:creationId xmlns:a16="http://schemas.microsoft.com/office/drawing/2014/main" xmlns="" id="{03DFEF40-581F-4FE0-949F-7AAEB801DD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5" y="1773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8" y="816"/>
                    </a:cxn>
                    <a:cxn ang="0">
                      <a:pos x="18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8" y="816"/>
                      </a:lnTo>
                      <a:lnTo>
                        <a:pt x="18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3" name="Freeform 510">
                  <a:extLst>
                    <a:ext uri="{FF2B5EF4-FFF2-40B4-BE49-F238E27FC236}">
                      <a16:creationId xmlns:a16="http://schemas.microsoft.com/office/drawing/2014/main" xmlns="" id="{DB97EBE8-4669-4935-91C6-58CE67967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5" y="1773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8" y="816"/>
                    </a:cxn>
                    <a:cxn ang="0">
                      <a:pos x="18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8" y="816"/>
                      </a:lnTo>
                      <a:lnTo>
                        <a:pt x="18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4" name="Freeform 511">
                  <a:extLst>
                    <a:ext uri="{FF2B5EF4-FFF2-40B4-BE49-F238E27FC236}">
                      <a16:creationId xmlns:a16="http://schemas.microsoft.com/office/drawing/2014/main" xmlns="" id="{BF6E3995-69B9-415A-8001-37DAB8ABC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4" y="1773"/>
                  <a:ext cx="8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04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04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5" name="Freeform 512">
                  <a:extLst>
                    <a:ext uri="{FF2B5EF4-FFF2-40B4-BE49-F238E27FC236}">
                      <a16:creationId xmlns:a16="http://schemas.microsoft.com/office/drawing/2014/main" xmlns="" id="{4EE43D51-D570-4EAF-BC20-E110AC0F0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4" y="1773"/>
                  <a:ext cx="8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04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04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6" name="Freeform 513">
                  <a:extLst>
                    <a:ext uri="{FF2B5EF4-FFF2-40B4-BE49-F238E27FC236}">
                      <a16:creationId xmlns:a16="http://schemas.microsoft.com/office/drawing/2014/main" xmlns="" id="{277F59D9-82DB-4D72-99A9-D1AA3FF11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5" y="1770"/>
                  <a:ext cx="17" cy="6"/>
                </a:xfrm>
                <a:custGeom>
                  <a:avLst/>
                  <a:gdLst/>
                  <a:ahLst/>
                  <a:cxnLst>
                    <a:cxn ang="0">
                      <a:pos x="36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6" y="6"/>
                    </a:cxn>
                  </a:cxnLst>
                  <a:rect l="0" t="0" r="r" b="b"/>
                  <a:pathLst>
                    <a:path w="36" h="12">
                      <a:moveTo>
                        <a:pt x="36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8" y="12"/>
                      </a:lnTo>
                      <a:lnTo>
                        <a:pt x="36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7" name="Freeform 514">
                  <a:extLst>
                    <a:ext uri="{FF2B5EF4-FFF2-40B4-BE49-F238E27FC236}">
                      <a16:creationId xmlns:a16="http://schemas.microsoft.com/office/drawing/2014/main" xmlns="" id="{E46D8859-39E4-4022-94ED-366123788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5" y="1770"/>
                  <a:ext cx="17" cy="6"/>
                </a:xfrm>
                <a:custGeom>
                  <a:avLst/>
                  <a:gdLst/>
                  <a:ahLst/>
                  <a:cxnLst>
                    <a:cxn ang="0">
                      <a:pos x="36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6" y="6"/>
                    </a:cxn>
                  </a:cxnLst>
                  <a:rect l="0" t="0" r="r" b="b"/>
                  <a:pathLst>
                    <a:path w="36" h="12">
                      <a:moveTo>
                        <a:pt x="36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8" y="12"/>
                      </a:lnTo>
                      <a:lnTo>
                        <a:pt x="36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8" name="Freeform 515">
                  <a:extLst>
                    <a:ext uri="{FF2B5EF4-FFF2-40B4-BE49-F238E27FC236}">
                      <a16:creationId xmlns:a16="http://schemas.microsoft.com/office/drawing/2014/main" xmlns="" id="{48F627E3-5AF3-46E5-A599-74CF4F1F7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8" y="1718"/>
                  <a:ext cx="6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04"/>
                    </a:cxn>
                    <a:cxn ang="0">
                      <a:pos x="12" y="816"/>
                    </a:cxn>
                    <a:cxn ang="0">
                      <a:pos x="12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04"/>
                      </a:lnTo>
                      <a:lnTo>
                        <a:pt x="12" y="816"/>
                      </a:lnTo>
                      <a:lnTo>
                        <a:pt x="12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9" name="Freeform 516">
                  <a:extLst>
                    <a:ext uri="{FF2B5EF4-FFF2-40B4-BE49-F238E27FC236}">
                      <a16:creationId xmlns:a16="http://schemas.microsoft.com/office/drawing/2014/main" xmlns="" id="{24DBB2EA-486E-4CF1-AFE8-3646AEF90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8" y="1718"/>
                  <a:ext cx="6" cy="39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04"/>
                    </a:cxn>
                    <a:cxn ang="0">
                      <a:pos x="12" y="816"/>
                    </a:cxn>
                    <a:cxn ang="0">
                      <a:pos x="12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04"/>
                      </a:lnTo>
                      <a:lnTo>
                        <a:pt x="12" y="816"/>
                      </a:lnTo>
                      <a:lnTo>
                        <a:pt x="12" y="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0" name="Freeform 517">
                  <a:extLst>
                    <a:ext uri="{FF2B5EF4-FFF2-40B4-BE49-F238E27FC236}">
                      <a16:creationId xmlns:a16="http://schemas.microsoft.com/office/drawing/2014/main" xmlns="" id="{6D5E11C1-4F1E-4E5A-8F1B-E99E34359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4" y="1718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04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04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1" name="Freeform 518">
                  <a:extLst>
                    <a:ext uri="{FF2B5EF4-FFF2-40B4-BE49-F238E27FC236}">
                      <a16:creationId xmlns:a16="http://schemas.microsoft.com/office/drawing/2014/main" xmlns="" id="{557A25FD-28C5-4196-A201-4A49C786E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4" y="1718"/>
                  <a:ext cx="9" cy="396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04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04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2" name="Freeform 519">
                  <a:extLst>
                    <a:ext uri="{FF2B5EF4-FFF2-40B4-BE49-F238E27FC236}">
                      <a16:creationId xmlns:a16="http://schemas.microsoft.com/office/drawing/2014/main" xmlns="" id="{AB79C642-3026-436D-8B76-EA8CF8CBFD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8" y="1715"/>
                  <a:ext cx="15" cy="6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12" y="12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2">
                      <a:moveTo>
                        <a:pt x="30" y="6"/>
                      </a:move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12" y="12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3" name="Freeform 520">
                  <a:extLst>
                    <a:ext uri="{FF2B5EF4-FFF2-40B4-BE49-F238E27FC236}">
                      <a16:creationId xmlns:a16="http://schemas.microsoft.com/office/drawing/2014/main" xmlns="" id="{FED11CA9-1FB8-4687-AE00-BADC12214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8" y="1715"/>
                  <a:ext cx="15" cy="6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2" y="0"/>
                    </a:cxn>
                    <a:cxn ang="0">
                      <a:pos x="0" y="6"/>
                    </a:cxn>
                    <a:cxn ang="0">
                      <a:pos x="12" y="12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2">
                      <a:moveTo>
                        <a:pt x="30" y="6"/>
                      </a:moveTo>
                      <a:lnTo>
                        <a:pt x="12" y="0"/>
                      </a:lnTo>
                      <a:lnTo>
                        <a:pt x="0" y="6"/>
                      </a:lnTo>
                      <a:lnTo>
                        <a:pt x="12" y="12"/>
                      </a:lnTo>
                      <a:lnTo>
                        <a:pt x="30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4" name="Freeform 521">
                  <a:extLst>
                    <a:ext uri="{FF2B5EF4-FFF2-40B4-BE49-F238E27FC236}">
                      <a16:creationId xmlns:a16="http://schemas.microsoft.com/office/drawing/2014/main" xmlns="" id="{A9BC72A3-9711-4EB6-9642-574740CF9E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6" y="1663"/>
                  <a:ext cx="5" cy="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5" name="Freeform 522">
                  <a:extLst>
                    <a:ext uri="{FF2B5EF4-FFF2-40B4-BE49-F238E27FC236}">
                      <a16:creationId xmlns:a16="http://schemas.microsoft.com/office/drawing/2014/main" xmlns="" id="{1B0C9FAF-9EC0-4935-8359-786C02891B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6" y="1663"/>
                  <a:ext cx="5" cy="39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810"/>
                    </a:cxn>
                    <a:cxn ang="0">
                      <a:pos x="12" y="816"/>
                    </a:cxn>
                    <a:cxn ang="0">
                      <a:pos x="12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816">
                      <a:moveTo>
                        <a:pt x="0" y="0"/>
                      </a:moveTo>
                      <a:lnTo>
                        <a:pt x="0" y="810"/>
                      </a:lnTo>
                      <a:lnTo>
                        <a:pt x="12" y="816"/>
                      </a:lnTo>
                      <a:lnTo>
                        <a:pt x="12" y="1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6" name="Freeform 523">
                  <a:extLst>
                    <a:ext uri="{FF2B5EF4-FFF2-40B4-BE49-F238E27FC236}">
                      <a16:creationId xmlns:a16="http://schemas.microsoft.com/office/drawing/2014/main" xmlns="" id="{E639F1C3-4C11-4D97-B946-8879D229C3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663"/>
                  <a:ext cx="9" cy="395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12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12"/>
                      </a:lnTo>
                      <a:lnTo>
                        <a:pt x="0" y="81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7" name="Freeform 524">
                  <a:extLst>
                    <a:ext uri="{FF2B5EF4-FFF2-40B4-BE49-F238E27FC236}">
                      <a16:creationId xmlns:a16="http://schemas.microsoft.com/office/drawing/2014/main" xmlns="" id="{E06F0F71-2856-4B98-A275-B856A2B0B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663"/>
                  <a:ext cx="9" cy="395"/>
                </a:xfrm>
                <a:custGeom>
                  <a:avLst/>
                  <a:gdLst/>
                  <a:ahLst/>
                  <a:cxnLst>
                    <a:cxn ang="0">
                      <a:pos x="0" y="816"/>
                    </a:cxn>
                    <a:cxn ang="0">
                      <a:pos x="18" y="810"/>
                    </a:cxn>
                    <a:cxn ang="0">
                      <a:pos x="18" y="0"/>
                    </a:cxn>
                    <a:cxn ang="0">
                      <a:pos x="0" y="12"/>
                    </a:cxn>
                    <a:cxn ang="0">
                      <a:pos x="0" y="816"/>
                    </a:cxn>
                  </a:cxnLst>
                  <a:rect l="0" t="0" r="r" b="b"/>
                  <a:pathLst>
                    <a:path w="18" h="816">
                      <a:moveTo>
                        <a:pt x="0" y="816"/>
                      </a:moveTo>
                      <a:lnTo>
                        <a:pt x="18" y="810"/>
                      </a:lnTo>
                      <a:lnTo>
                        <a:pt x="18" y="0"/>
                      </a:lnTo>
                      <a:lnTo>
                        <a:pt x="0" y="12"/>
                      </a:lnTo>
                      <a:lnTo>
                        <a:pt x="0" y="81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8" name="Freeform 525">
                  <a:extLst>
                    <a:ext uri="{FF2B5EF4-FFF2-40B4-BE49-F238E27FC236}">
                      <a16:creationId xmlns:a16="http://schemas.microsoft.com/office/drawing/2014/main" xmlns="" id="{E04E5F7F-2B35-4E4A-955D-2A32810918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6" y="1660"/>
                  <a:ext cx="14" cy="8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2" y="18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8">
                      <a:moveTo>
                        <a:pt x="30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2" y="18"/>
                      </a:lnTo>
                      <a:lnTo>
                        <a:pt x="30" y="6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9" name="Freeform 526">
                  <a:extLst>
                    <a:ext uri="{FF2B5EF4-FFF2-40B4-BE49-F238E27FC236}">
                      <a16:creationId xmlns:a16="http://schemas.microsoft.com/office/drawing/2014/main" xmlns="" id="{69F64959-8FF9-4726-9E4B-70DCAA59DE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6" y="1660"/>
                  <a:ext cx="14" cy="8"/>
                </a:xfrm>
                <a:custGeom>
                  <a:avLst/>
                  <a:gdLst/>
                  <a:ahLst/>
                  <a:cxnLst>
                    <a:cxn ang="0">
                      <a:pos x="30" y="6"/>
                    </a:cxn>
                    <a:cxn ang="0">
                      <a:pos x="18" y="0"/>
                    </a:cxn>
                    <a:cxn ang="0">
                      <a:pos x="0" y="6"/>
                    </a:cxn>
                    <a:cxn ang="0">
                      <a:pos x="12" y="18"/>
                    </a:cxn>
                    <a:cxn ang="0">
                      <a:pos x="30" y="6"/>
                    </a:cxn>
                  </a:cxnLst>
                  <a:rect l="0" t="0" r="r" b="b"/>
                  <a:pathLst>
                    <a:path w="30" h="18">
                      <a:moveTo>
                        <a:pt x="30" y="6"/>
                      </a:move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12" y="18"/>
                      </a:lnTo>
                      <a:lnTo>
                        <a:pt x="30" y="6"/>
                      </a:lnTo>
                    </a:path>
                  </a:pathLst>
                </a:custGeom>
                <a:solidFill>
                  <a:schemeClr val="folHlink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37" name="Text Box 527">
                <a:extLst>
                  <a:ext uri="{FF2B5EF4-FFF2-40B4-BE49-F238E27FC236}">
                    <a16:creationId xmlns:a16="http://schemas.microsoft.com/office/drawing/2014/main" xmlns="" id="{FBF20EBA-BD13-4759-BD61-337882A625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2587"/>
                <a:ext cx="107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6" name="Rectangle 533">
              <a:extLst>
                <a:ext uri="{FF2B5EF4-FFF2-40B4-BE49-F238E27FC236}">
                  <a16:creationId xmlns:a16="http://schemas.microsoft.com/office/drawing/2014/main" xmlns="" id="{8C5A2FD4-18D2-4C49-8502-7ACAFE5E0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7031" y="1798192"/>
              <a:ext cx="5017592" cy="4682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231775" indent="-231775"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三单核对无误后收货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tabLst>
                  <a:tab pos="1238250" algn="l"/>
                </a:tabLst>
              </a:pP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31775" indent="-231775"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PDA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扫描库位号确认收货暂存，实物标识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hangingPunct="0">
                <a:lnSpc>
                  <a:spcPct val="95000"/>
                </a:lnSpc>
                <a:spcBef>
                  <a:spcPct val="25000"/>
                </a:spcBef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暂存后触发来料检验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获取检验结论，更改物料标识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fontAlgn="auto" hangingPunct="0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006666"/>
                </a:buClr>
                <a:buFontTx/>
                <a:buChar char="•"/>
                <a:tabLst>
                  <a:tab pos="1238250" algn="l"/>
                </a:tabLst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收货物料生成可用库存，不合格物料退供应商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E9A614"/>
                </a:buClr>
                <a:buFontTx/>
                <a:buChar char="•"/>
                <a:tabLst>
                  <a:tab pos="1238250" algn="l"/>
                </a:tabLst>
              </a:pP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692150" lvl="2" indent="241300" fontAlgn="auto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E9A614"/>
                </a:buClr>
                <a:buFontTx/>
                <a:buChar char="•"/>
                <a:tabLst>
                  <a:tab pos="1238250" algn="l"/>
                </a:tabLst>
              </a:pPr>
              <a:endParaRPr lang="zh-CN" altLang="en-AU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31775" indent="-231775" fontAlgn="auto">
                <a:lnSpc>
                  <a:spcPct val="95000"/>
                </a:lnSpc>
                <a:spcBef>
                  <a:spcPct val="25000"/>
                </a:spcBef>
                <a:spcAft>
                  <a:spcPts val="0"/>
                </a:spcAft>
                <a:buClr>
                  <a:srgbClr val="E9A614"/>
                </a:buClr>
                <a:buFontTx/>
                <a:buChar char="•"/>
                <a:tabLst>
                  <a:tab pos="1238250" algn="l"/>
                </a:tabLst>
              </a:pPr>
              <a:endParaRPr lang="zh-CN" altLang="en-AU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FB99717C-0551-4F6E-A075-F2F0D49DE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554" y="1761167"/>
              <a:ext cx="2131600" cy="930995"/>
            </a:xfrm>
            <a:prstGeom prst="rect">
              <a:avLst/>
            </a:prstGeom>
          </p:spPr>
        </p:pic>
        <p:sp>
          <p:nvSpPr>
            <p:cNvPr id="535" name="箭头: 右 534">
              <a:extLst>
                <a:ext uri="{FF2B5EF4-FFF2-40B4-BE49-F238E27FC236}">
                  <a16:creationId xmlns:a16="http://schemas.microsoft.com/office/drawing/2014/main" xmlns="" id="{216D03F8-535F-429E-A856-427600EA4727}"/>
                </a:ext>
              </a:extLst>
            </p:cNvPr>
            <p:cNvSpPr/>
            <p:nvPr/>
          </p:nvSpPr>
          <p:spPr>
            <a:xfrm>
              <a:off x="2811354" y="2007477"/>
              <a:ext cx="1245639" cy="3264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9" name="流程图: 多文档 538">
              <a:extLst>
                <a:ext uri="{FF2B5EF4-FFF2-40B4-BE49-F238E27FC236}">
                  <a16:creationId xmlns:a16="http://schemas.microsoft.com/office/drawing/2014/main" xmlns="" id="{279056A6-C1BD-4307-9E68-EF34FD9CFE77}"/>
                </a:ext>
              </a:extLst>
            </p:cNvPr>
            <p:cNvSpPr/>
            <p:nvPr/>
          </p:nvSpPr>
          <p:spPr>
            <a:xfrm>
              <a:off x="5004675" y="1770977"/>
              <a:ext cx="784346" cy="562982"/>
            </a:xfrm>
            <a:prstGeom prst="flowChartMultidocumen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物料送货单</a:t>
              </a:r>
            </a:p>
          </p:txBody>
        </p:sp>
        <p:sp>
          <p:nvSpPr>
            <p:cNvPr id="540" name="文本框 539">
              <a:extLst>
                <a:ext uri="{FF2B5EF4-FFF2-40B4-BE49-F238E27FC236}">
                  <a16:creationId xmlns:a16="http://schemas.microsoft.com/office/drawing/2014/main" xmlns="" id="{F6B66B2C-0DB2-411B-86C1-82711A2F56C3}"/>
                </a:ext>
              </a:extLst>
            </p:cNvPr>
            <p:cNvSpPr txBox="1"/>
            <p:nvPr/>
          </p:nvSpPr>
          <p:spPr>
            <a:xfrm>
              <a:off x="1029962" y="27755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物料到货</a:t>
              </a:r>
            </a:p>
          </p:txBody>
        </p:sp>
        <p:sp>
          <p:nvSpPr>
            <p:cNvPr id="541" name="文本框 540">
              <a:extLst>
                <a:ext uri="{FF2B5EF4-FFF2-40B4-BE49-F238E27FC236}">
                  <a16:creationId xmlns:a16="http://schemas.microsoft.com/office/drawing/2014/main" xmlns="" id="{7EDAA377-CD64-48C9-863D-0B90579A318F}"/>
                </a:ext>
              </a:extLst>
            </p:cNvPr>
            <p:cNvSpPr txBox="1"/>
            <p:nvPr/>
          </p:nvSpPr>
          <p:spPr>
            <a:xfrm>
              <a:off x="5789021" y="262174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三单核对</a:t>
              </a:r>
            </a:p>
          </p:txBody>
        </p:sp>
        <p:sp>
          <p:nvSpPr>
            <p:cNvPr id="544" name="箭头: 下 543">
              <a:extLst>
                <a:ext uri="{FF2B5EF4-FFF2-40B4-BE49-F238E27FC236}">
                  <a16:creationId xmlns:a16="http://schemas.microsoft.com/office/drawing/2014/main" xmlns="" id="{6F7D4CCB-66A7-44F5-8F04-95A310757D4A}"/>
                </a:ext>
              </a:extLst>
            </p:cNvPr>
            <p:cNvSpPr/>
            <p:nvPr/>
          </p:nvSpPr>
          <p:spPr>
            <a:xfrm>
              <a:off x="5071726" y="3008298"/>
              <a:ext cx="297017" cy="106160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45" name="Picture 66">
              <a:extLst>
                <a:ext uri="{FF2B5EF4-FFF2-40B4-BE49-F238E27FC236}">
                  <a16:creationId xmlns:a16="http://schemas.microsoft.com/office/drawing/2014/main" xmlns="" id="{2B15D9CC-FD4B-487C-BE5A-C615F47B1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04715" y="4213150"/>
              <a:ext cx="1242060" cy="12420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7" name="图片 546">
              <a:extLst>
                <a:ext uri="{FF2B5EF4-FFF2-40B4-BE49-F238E27FC236}">
                  <a16:creationId xmlns:a16="http://schemas.microsoft.com/office/drawing/2014/main" xmlns="" id="{F0D8052B-69C9-4EF3-A855-9F57B7E2A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9611" y="4235225"/>
              <a:ext cx="206265" cy="451302"/>
            </a:xfrm>
            <a:prstGeom prst="rect">
              <a:avLst/>
            </a:prstGeom>
          </p:spPr>
        </p:pic>
        <p:sp>
          <p:nvSpPr>
            <p:cNvPr id="548" name="文本框 547">
              <a:extLst>
                <a:ext uri="{FF2B5EF4-FFF2-40B4-BE49-F238E27FC236}">
                  <a16:creationId xmlns:a16="http://schemas.microsoft.com/office/drawing/2014/main" xmlns="" id="{1235199E-3032-4FE0-A387-59E30E89DA0C}"/>
                </a:ext>
              </a:extLst>
            </p:cNvPr>
            <p:cNvSpPr txBox="1"/>
            <p:nvPr/>
          </p:nvSpPr>
          <p:spPr>
            <a:xfrm>
              <a:off x="5746775" y="4834180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扫描入库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标识待检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49" name="Picture 2">
              <a:extLst>
                <a:ext uri="{FF2B5EF4-FFF2-40B4-BE49-F238E27FC236}">
                  <a16:creationId xmlns:a16="http://schemas.microsoft.com/office/drawing/2014/main" xmlns="" id="{C4B1DABF-BA53-4594-A435-ECA120084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79" y="1770053"/>
              <a:ext cx="636842" cy="12147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1" name="Picture 3">
              <a:extLst>
                <a:ext uri="{FF2B5EF4-FFF2-40B4-BE49-F238E27FC236}">
                  <a16:creationId xmlns:a16="http://schemas.microsoft.com/office/drawing/2014/main" xmlns="" id="{4FFA2486-ACA7-4452-87D9-6817007AD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137" y="4218611"/>
              <a:ext cx="1065800" cy="1125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3" name="文本框 552">
              <a:extLst>
                <a:ext uri="{FF2B5EF4-FFF2-40B4-BE49-F238E27FC236}">
                  <a16:creationId xmlns:a16="http://schemas.microsoft.com/office/drawing/2014/main" xmlns="" id="{634162EE-2875-4C3D-8AEA-583C64C2EE9D}"/>
                </a:ext>
              </a:extLst>
            </p:cNvPr>
            <p:cNvSpPr txBox="1"/>
            <p:nvPr/>
          </p:nvSpPr>
          <p:spPr>
            <a:xfrm>
              <a:off x="806161" y="50609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检验合格</a:t>
              </a:r>
            </a:p>
          </p:txBody>
        </p:sp>
        <p:sp>
          <p:nvSpPr>
            <p:cNvPr id="554" name="箭头: 直角上 553">
              <a:extLst>
                <a:ext uri="{FF2B5EF4-FFF2-40B4-BE49-F238E27FC236}">
                  <a16:creationId xmlns:a16="http://schemas.microsoft.com/office/drawing/2014/main" xmlns="" id="{6C33E743-7F3C-492E-9B86-34330BB6A485}"/>
                </a:ext>
              </a:extLst>
            </p:cNvPr>
            <p:cNvSpPr/>
            <p:nvPr/>
          </p:nvSpPr>
          <p:spPr>
            <a:xfrm rot="5400000">
              <a:off x="2312871" y="5528510"/>
              <a:ext cx="1373529" cy="1424172"/>
            </a:xfrm>
            <a:prstGeom prst="bentUpArrow">
              <a:avLst>
                <a:gd name="adj1" fmla="val 10094"/>
                <a:gd name="adj2" fmla="val 12429"/>
                <a:gd name="adj3" fmla="val 2117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5" name="文本框 574">
              <a:extLst>
                <a:ext uri="{FF2B5EF4-FFF2-40B4-BE49-F238E27FC236}">
                  <a16:creationId xmlns:a16="http://schemas.microsoft.com/office/drawing/2014/main" xmlns="" id="{165699CC-743C-4C4D-9221-2AE85A696291}"/>
                </a:ext>
              </a:extLst>
            </p:cNvPr>
            <p:cNvSpPr txBox="1"/>
            <p:nvPr/>
          </p:nvSpPr>
          <p:spPr>
            <a:xfrm>
              <a:off x="5674511" y="691562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更改标识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生成库存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073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49425" y="861896"/>
            <a:ext cx="46343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功能设计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采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购接收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EC7B930D-18AB-4A38-8E0D-EBA15FFE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216" y="1423222"/>
            <a:ext cx="5353050" cy="40195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46962A7C-A790-43EC-B910-F7FAE5FE0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23" y="2720351"/>
            <a:ext cx="6076292" cy="364946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31BC3397-503B-41BC-80F0-10AA8BB6D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71" y="3727287"/>
            <a:ext cx="6814251" cy="306365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65153357-2287-4403-8745-65C60144B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786" y="4689632"/>
            <a:ext cx="4448175" cy="2667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5AA7042D-0525-45AF-A6AF-A99E2034F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690" y="1423222"/>
            <a:ext cx="3023949" cy="5031802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DAB17BE6-3120-4623-BD1F-FE79D5EF167E}"/>
              </a:ext>
            </a:extLst>
          </p:cNvPr>
          <p:cNvSpPr/>
          <p:nvPr/>
        </p:nvSpPr>
        <p:spPr>
          <a:xfrm>
            <a:off x="1954921" y="6447150"/>
            <a:ext cx="3737099" cy="156966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三单核对无误，使用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收货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操作页面设置收货上架功能，应对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无法使用情况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系统支持报表查询及数据导出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0" algn="ctr">
              <a:defRPr/>
            </a:pP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9699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6502" y="886610"/>
            <a:ext cx="51938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应用场景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计划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排班管理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185458308"/>
              </p:ext>
            </p:extLst>
          </p:nvPr>
        </p:nvGraphicFramePr>
        <p:xfrm>
          <a:off x="315637" y="2663824"/>
          <a:ext cx="3715068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1442" y="2096441"/>
            <a:ext cx="8608298" cy="46272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388" y="2096441"/>
            <a:ext cx="1249250" cy="273272"/>
          </a:xfrm>
          <a:prstGeom prst="rect">
            <a:avLst/>
          </a:prstGeom>
          <a:solidFill>
            <a:srgbClr val="BF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计划场景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7425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 Box 534">
            <a:extLst>
              <a:ext uri="{FF2B5EF4-FFF2-40B4-BE49-F238E27FC236}">
                <a16:creationId xmlns:a16="http://schemas.microsoft.com/office/drawing/2014/main" xmlns="" id="{5D0222C8-77B0-402B-B4CA-D5C51FDD9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2068" y="2488321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6" name="Picture 536">
            <a:extLst>
              <a:ext uri="{FF2B5EF4-FFF2-40B4-BE49-F238E27FC236}">
                <a16:creationId xmlns:a16="http://schemas.microsoft.com/office/drawing/2014/main" xmlns="" id="{98736187-52BB-4E37-B492-CB304F9F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3413"/>
          <a:stretch>
            <a:fillRect/>
          </a:stretch>
        </p:blipFill>
        <p:spPr bwMode="auto">
          <a:xfrm>
            <a:off x="1567060" y="1513601"/>
            <a:ext cx="1522659" cy="11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8" name="Rectangle 538">
            <a:extLst>
              <a:ext uri="{FF2B5EF4-FFF2-40B4-BE49-F238E27FC236}">
                <a16:creationId xmlns:a16="http://schemas.microsoft.com/office/drawing/2014/main" xmlns="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476" y="1390662"/>
            <a:ext cx="3452242" cy="196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按照先进先出原则出库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拣货记录批次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AGV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执行配送任务任务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任务执行结果回写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MES</a:t>
            </a:r>
            <a:endParaRPr lang="zh-CN" altLang="en-AU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9" name="Text Box 5">
            <a:extLst>
              <a:ext uri="{FF2B5EF4-FFF2-40B4-BE49-F238E27FC236}">
                <a16:creationId xmlns:a16="http://schemas.microsoft.com/office/drawing/2014/main" xmlns="" id="{C99ECF8C-A4A1-4461-9A9C-56A691182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7290" y="880946"/>
            <a:ext cx="48124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应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用场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景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生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产备料</a:t>
            </a:r>
          </a:p>
        </p:txBody>
      </p:sp>
      <p:sp>
        <p:nvSpPr>
          <p:cNvPr id="540" name="文本框 539">
            <a:extLst>
              <a:ext uri="{FF2B5EF4-FFF2-40B4-BE49-F238E27FC236}">
                <a16:creationId xmlns:a16="http://schemas.microsoft.com/office/drawing/2014/main" xmlns="" id="{BE54CE6A-1475-42AE-96EC-D61EA2126AC4}"/>
              </a:ext>
            </a:extLst>
          </p:cNvPr>
          <p:cNvSpPr txBox="1"/>
          <p:nvPr/>
        </p:nvSpPr>
        <p:spPr>
          <a:xfrm>
            <a:off x="1490612" y="26827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物料需求计划</a:t>
            </a:r>
          </a:p>
        </p:txBody>
      </p:sp>
      <p:sp>
        <p:nvSpPr>
          <p:cNvPr id="542" name="箭头: 右 541">
            <a:extLst>
              <a:ext uri="{FF2B5EF4-FFF2-40B4-BE49-F238E27FC236}">
                <a16:creationId xmlns:a16="http://schemas.microsoft.com/office/drawing/2014/main" xmlns="" id="{5D3D9CD1-78D6-44E5-A131-04285B534EB2}"/>
              </a:ext>
            </a:extLst>
          </p:cNvPr>
          <p:cNvSpPr/>
          <p:nvPr/>
        </p:nvSpPr>
        <p:spPr>
          <a:xfrm>
            <a:off x="3410446" y="2007477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xmlns="" id="{712641C3-29BC-419F-AFF3-2E8FB69EFB3A}"/>
              </a:ext>
            </a:extLst>
          </p:cNvPr>
          <p:cNvSpPr txBox="1"/>
          <p:nvPr/>
        </p:nvSpPr>
        <p:spPr>
          <a:xfrm>
            <a:off x="6294840" y="30729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仓库大屏展示</a:t>
            </a:r>
          </a:p>
        </p:txBody>
      </p:sp>
      <p:sp>
        <p:nvSpPr>
          <p:cNvPr id="549" name="箭头: 下 548">
            <a:extLst>
              <a:ext uri="{FF2B5EF4-FFF2-40B4-BE49-F238E27FC236}">
                <a16:creationId xmlns:a16="http://schemas.microsoft.com/office/drawing/2014/main" xmlns="" id="{B8E6ADEC-2567-4DC3-A75B-F4DCA88E6A0B}"/>
              </a:ext>
            </a:extLst>
          </p:cNvPr>
          <p:cNvSpPr/>
          <p:nvPr/>
        </p:nvSpPr>
        <p:spPr>
          <a:xfrm>
            <a:off x="2060029" y="3083471"/>
            <a:ext cx="325822" cy="13686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7" name="Picture 582" descr="图片3">
            <a:extLst>
              <a:ext uri="{FF2B5EF4-FFF2-40B4-BE49-F238E27FC236}">
                <a16:creationId xmlns:a16="http://schemas.microsoft.com/office/drawing/2014/main" xmlns="" id="{2D238756-71E2-495C-B9BA-1B2473F0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43" y="4756030"/>
            <a:ext cx="2112516" cy="110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" name="文本框 557">
            <a:extLst>
              <a:ext uri="{FF2B5EF4-FFF2-40B4-BE49-F238E27FC236}">
                <a16:creationId xmlns:a16="http://schemas.microsoft.com/office/drawing/2014/main" xmlns="" id="{BCCE84BF-7B20-4B0B-B169-4BC29900C4FB}"/>
              </a:ext>
            </a:extLst>
          </p:cNvPr>
          <p:cNvSpPr txBox="1"/>
          <p:nvPr/>
        </p:nvSpPr>
        <p:spPr>
          <a:xfrm>
            <a:off x="8078976" y="6037355"/>
            <a:ext cx="159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执行配送</a:t>
            </a:r>
          </a:p>
        </p:txBody>
      </p:sp>
      <p:sp>
        <p:nvSpPr>
          <p:cNvPr id="559" name="箭头: 右 558">
            <a:extLst>
              <a:ext uri="{FF2B5EF4-FFF2-40B4-BE49-F238E27FC236}">
                <a16:creationId xmlns:a16="http://schemas.microsoft.com/office/drawing/2014/main" xmlns="" id="{4F7749BC-BBEB-45CD-A002-DF6F746955CF}"/>
              </a:ext>
            </a:extLst>
          </p:cNvPr>
          <p:cNvSpPr/>
          <p:nvPr/>
        </p:nvSpPr>
        <p:spPr>
          <a:xfrm>
            <a:off x="6278795" y="5138028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0" name="Picture 91">
            <a:extLst>
              <a:ext uri="{FF2B5EF4-FFF2-40B4-BE49-F238E27FC236}">
                <a16:creationId xmlns:a16="http://schemas.microsoft.com/office/drawing/2014/main" xmlns="" id="{44063698-0C2E-4A99-BEB0-3DDB192B9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655" y="4452159"/>
            <a:ext cx="1762638" cy="1698220"/>
          </a:xfrm>
          <a:prstGeom prst="rect">
            <a:avLst/>
          </a:prstGeom>
        </p:spPr>
      </p:pic>
      <p:sp>
        <p:nvSpPr>
          <p:cNvPr id="561" name="箭头: 右 560">
            <a:extLst>
              <a:ext uri="{FF2B5EF4-FFF2-40B4-BE49-F238E27FC236}">
                <a16:creationId xmlns:a16="http://schemas.microsoft.com/office/drawing/2014/main" xmlns="" id="{DED5D202-619E-4F95-A174-5CDCF14DC493}"/>
              </a:ext>
            </a:extLst>
          </p:cNvPr>
          <p:cNvSpPr/>
          <p:nvPr/>
        </p:nvSpPr>
        <p:spPr>
          <a:xfrm>
            <a:off x="10234968" y="5138028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xmlns="" id="{D60BAEA3-6520-4AB8-9B1F-C275180CC1A7}"/>
              </a:ext>
            </a:extLst>
          </p:cNvPr>
          <p:cNvSpPr txBox="1"/>
          <p:nvPr/>
        </p:nvSpPr>
        <p:spPr>
          <a:xfrm>
            <a:off x="11484496" y="60373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任务状态回写</a:t>
            </a:r>
          </a:p>
        </p:txBody>
      </p:sp>
      <p:pic>
        <p:nvPicPr>
          <p:cNvPr id="25" name="图片 5">
            <a:extLst>
              <a:ext uri="{FF2B5EF4-FFF2-40B4-BE49-F238E27FC236}">
                <a16:creationId xmlns="" xmlns:a16="http://schemas.microsoft.com/office/drawing/2014/main" id="{715A4C6B-1057-452A-A62F-AC16EBB2E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221" y="1092921"/>
            <a:ext cx="4985213" cy="1956499"/>
          </a:xfrm>
          <a:prstGeom prst="rect">
            <a:avLst/>
          </a:prstGeom>
        </p:spPr>
      </p:pic>
      <p:grpSp>
        <p:nvGrpSpPr>
          <p:cNvPr id="26" name="组合 4">
            <a:extLst>
              <a:ext uri="{FF2B5EF4-FFF2-40B4-BE49-F238E27FC236}">
                <a16:creationId xmlns="" xmlns:a16="http://schemas.microsoft.com/office/drawing/2014/main" id="{3C1D3CE9-E4CC-4FFF-B675-54796CA062DC}"/>
              </a:ext>
            </a:extLst>
          </p:cNvPr>
          <p:cNvGrpSpPr/>
          <p:nvPr/>
        </p:nvGrpSpPr>
        <p:grpSpPr>
          <a:xfrm>
            <a:off x="4656085" y="4499133"/>
            <a:ext cx="1569660" cy="1907554"/>
            <a:chOff x="1490612" y="4499133"/>
            <a:chExt cx="1569660" cy="1907554"/>
          </a:xfrm>
        </p:grpSpPr>
        <p:sp>
          <p:nvSpPr>
            <p:cNvPr id="27" name="文本框 546">
              <a:extLst>
                <a:ext uri="{FF2B5EF4-FFF2-40B4-BE49-F238E27FC236}">
                  <a16:creationId xmlns="" xmlns:a16="http://schemas.microsoft.com/office/drawing/2014/main" id="{865C7DF9-54C2-43F4-A871-A0020986472E}"/>
                </a:ext>
              </a:extLst>
            </p:cNvPr>
            <p:cNvSpPr txBox="1"/>
            <p:nvPr/>
          </p:nvSpPr>
          <p:spPr>
            <a:xfrm>
              <a:off x="1490612" y="603735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产线要料指令</a:t>
              </a:r>
            </a:p>
          </p:txBody>
        </p:sp>
        <p:pic>
          <p:nvPicPr>
            <p:cNvPr id="28" name="Picture 43" descr="Opeartor-AtHMI-Portal">
              <a:extLst>
                <a:ext uri="{FF2B5EF4-FFF2-40B4-BE49-F238E27FC236}">
                  <a16:creationId xmlns="" xmlns:a16="http://schemas.microsoft.com/office/drawing/2014/main" id="{0B1BEDBD-1AC1-43BE-A6BC-57775488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306" y="4499133"/>
              <a:ext cx="853466" cy="1358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箭头: 右 554">
            <a:extLst>
              <a:ext uri="{FF2B5EF4-FFF2-40B4-BE49-F238E27FC236}">
                <a16:creationId xmlns="" xmlns:a16="http://schemas.microsoft.com/office/drawing/2014/main" id="{E4D5000B-EB99-4072-9EB2-C0CC766B367D}"/>
              </a:ext>
            </a:extLst>
          </p:cNvPr>
          <p:cNvSpPr/>
          <p:nvPr/>
        </p:nvSpPr>
        <p:spPr>
          <a:xfrm>
            <a:off x="3349023" y="5162537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3">
            <a:extLst>
              <a:ext uri="{FF2B5EF4-FFF2-40B4-BE49-F238E27FC236}">
                <a16:creationId xmlns="" xmlns:a16="http://schemas.microsoft.com/office/drawing/2014/main" id="{B2486A63-E854-49C1-9A8E-29FF062A6BB1}"/>
              </a:ext>
            </a:extLst>
          </p:cNvPr>
          <p:cNvGrpSpPr/>
          <p:nvPr/>
        </p:nvGrpSpPr>
        <p:grpSpPr>
          <a:xfrm>
            <a:off x="1487331" y="4717137"/>
            <a:ext cx="1569660" cy="1727731"/>
            <a:chOff x="4725180" y="4678956"/>
            <a:chExt cx="1569660" cy="1727731"/>
          </a:xfrm>
        </p:grpSpPr>
        <p:grpSp>
          <p:nvGrpSpPr>
            <p:cNvPr id="31" name="组合 553">
              <a:extLst>
                <a:ext uri="{FF2B5EF4-FFF2-40B4-BE49-F238E27FC236}">
                  <a16:creationId xmlns="" xmlns:a16="http://schemas.microsoft.com/office/drawing/2014/main" id="{2F0BD26E-145B-4547-917D-3E765889DE95}"/>
                </a:ext>
              </a:extLst>
            </p:cNvPr>
            <p:cNvGrpSpPr/>
            <p:nvPr/>
          </p:nvGrpSpPr>
          <p:grpSpPr>
            <a:xfrm>
              <a:off x="4965741" y="4678956"/>
              <a:ext cx="1102665" cy="1358399"/>
              <a:chOff x="5743507" y="4103419"/>
              <a:chExt cx="1102665" cy="1358399"/>
            </a:xfrm>
          </p:grpSpPr>
          <p:pic>
            <p:nvPicPr>
              <p:cNvPr id="33" name="Picture 87" descr="Maintenance-BIG-woLappy">
                <a:extLst>
                  <a:ext uri="{FF2B5EF4-FFF2-40B4-BE49-F238E27FC236}">
                    <a16:creationId xmlns="" xmlns:a16="http://schemas.microsoft.com/office/drawing/2014/main" id="{5296842B-AECF-498C-A699-1FD95EF42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3507" y="4103419"/>
                <a:ext cx="1102665" cy="1358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图片 552">
                <a:extLst>
                  <a:ext uri="{FF2B5EF4-FFF2-40B4-BE49-F238E27FC236}">
                    <a16:creationId xmlns="" xmlns:a16="http://schemas.microsoft.com/office/drawing/2014/main" id="{FC7C042D-CFEF-48AB-AC6F-270425271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43507" y="4180493"/>
                <a:ext cx="206265" cy="451302"/>
              </a:xfrm>
              <a:prstGeom prst="rect">
                <a:avLst/>
              </a:prstGeom>
            </p:spPr>
          </p:pic>
        </p:grpSp>
        <p:sp>
          <p:nvSpPr>
            <p:cNvPr id="32" name="文本框 555">
              <a:extLst>
                <a:ext uri="{FF2B5EF4-FFF2-40B4-BE49-F238E27FC236}">
                  <a16:creationId xmlns="" xmlns:a16="http://schemas.microsoft.com/office/drawing/2014/main" id="{AE4360D5-F302-44E7-9A12-25BB55D1523B}"/>
                </a:ext>
              </a:extLst>
            </p:cNvPr>
            <p:cNvSpPr txBox="1"/>
            <p:nvPr/>
          </p:nvSpPr>
          <p:spPr>
            <a:xfrm>
              <a:off x="4725180" y="603735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仓库按单拣货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094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985195" y="1980659"/>
            <a:ext cx="3458300" cy="345830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465281" y="2943024"/>
            <a:ext cx="2428323" cy="1223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3149">
              <a:defRPr/>
            </a:pPr>
            <a:r>
              <a:rPr lang="zh-CN" altLang="en-US" sz="7349" b="1" kern="0" dirty="0">
                <a:solidFill>
                  <a:srgbClr val="080808"/>
                </a:solidFill>
                <a:latin typeface="微软雅黑"/>
                <a:ea typeface="微软雅黑"/>
              </a:rPr>
              <a:t>目 录</a:t>
            </a: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626438" y="4193014"/>
            <a:ext cx="2017174" cy="559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82" tIns="50390" rIns="100782" bIns="5039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defTabSz="1343985">
              <a:defRPr/>
            </a:pPr>
            <a:r>
              <a:rPr lang="en-US" altLang="zh-CN" sz="2205" b="0" kern="0" dirty="0">
                <a:solidFill>
                  <a:srgbClr val="080808"/>
                </a:solidFill>
                <a:latin typeface="微软雅黑"/>
                <a:ea typeface="微软雅黑"/>
              </a:rPr>
              <a:t>CATALOG</a:t>
            </a:r>
            <a:endParaRPr lang="zh-CN" altLang="en-US" sz="2205" b="0" kern="0" dirty="0">
              <a:solidFill>
                <a:srgbClr val="080808"/>
              </a:solidFill>
              <a:latin typeface="微软雅黑"/>
              <a:ea typeface="微软雅黑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5083693" y="1737188"/>
            <a:ext cx="1851419" cy="1342315"/>
            <a:chOff x="1881842" y="2656049"/>
            <a:chExt cx="2397222" cy="2093640"/>
          </a:xfrm>
        </p:grpSpPr>
        <p:grpSp>
          <p:nvGrpSpPr>
            <p:cNvPr id="92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95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96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93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01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7460072" y="1979405"/>
            <a:ext cx="2635022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项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目</a:t>
            </a:r>
            <a:r>
              <a:rPr lang="zh-CN" altLang="en-US" sz="2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进展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452220" y="3156785"/>
            <a:ext cx="3599557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业务蓝图设计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453745" y="5464205"/>
            <a:ext cx="3452157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系统方案设计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7460072" y="4491739"/>
            <a:ext cx="2954656" cy="46166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应用场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景及功能设</a:t>
            </a:r>
            <a:r>
              <a:rPr lang="zh-CN" altLang="en-US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计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107189" y="2884057"/>
            <a:ext cx="1851419" cy="1342315"/>
            <a:chOff x="1881842" y="2656049"/>
            <a:chExt cx="2397222" cy="2093640"/>
          </a:xfrm>
        </p:grpSpPr>
        <p:grpSp>
          <p:nvGrpSpPr>
            <p:cNvPr id="40" name="组合 39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ED7D3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2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02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118854" y="4051415"/>
            <a:ext cx="1851419" cy="1342315"/>
            <a:chOff x="1881842" y="2656049"/>
            <a:chExt cx="2397222" cy="2093640"/>
          </a:xfrm>
        </p:grpSpPr>
        <p:grpSp>
          <p:nvGrpSpPr>
            <p:cNvPr id="46" name="组合 45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9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0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A5A5A5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8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03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137092" y="5218773"/>
            <a:ext cx="1851419" cy="1342315"/>
            <a:chOff x="1881842" y="2656049"/>
            <a:chExt cx="2397222" cy="2093640"/>
          </a:xfrm>
        </p:grpSpPr>
        <p:grpSp>
          <p:nvGrpSpPr>
            <p:cNvPr id="52" name="组合 5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6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CC0066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4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04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4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49425" y="861896"/>
            <a:ext cx="4569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功能设计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–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物料拣配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DAB17BE6-3120-4623-BD1F-FE79D5EF167E}"/>
              </a:ext>
            </a:extLst>
          </p:cNvPr>
          <p:cNvSpPr/>
          <p:nvPr/>
        </p:nvSpPr>
        <p:spPr>
          <a:xfrm>
            <a:off x="1498133" y="5919129"/>
            <a:ext cx="3737099" cy="181588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生产模块下发物料需求，生成物料配送计划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物料配送计划仓库大屏显示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根据生产叫料指令，生成拣货任务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AGV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执行拣货任务并回写任务状态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0" algn="ctr">
              <a:defRPr/>
            </a:pP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71B31AB-0BF0-4009-80F1-383B0475D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36" y="1385116"/>
            <a:ext cx="2548619" cy="47414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24E0C8B-0317-465B-AF88-AE95F0A1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200" y="1271751"/>
            <a:ext cx="8103514" cy="4487917"/>
          </a:xfrm>
          <a:prstGeom prst="rect">
            <a:avLst/>
          </a:prstGeom>
        </p:spPr>
      </p:pic>
      <p:pic>
        <p:nvPicPr>
          <p:cNvPr id="7" name="图片 5">
            <a:extLst>
              <a:ext uri="{FF2B5EF4-FFF2-40B4-BE49-F238E27FC236}">
                <a16:creationId xmlns="" xmlns:a16="http://schemas.microsoft.com/office/drawing/2014/main" id="{715A4C6B-1057-452A-A62F-AC16EBB2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832" y="3515709"/>
            <a:ext cx="7453714" cy="33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5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3439775" cy="7559675"/>
          </a:xfrm>
          <a:prstGeom prst="rect">
            <a:avLst/>
          </a:prstGeom>
        </p:spPr>
      </p:pic>
      <p:sp>
        <p:nvSpPr>
          <p:cNvPr id="380" name="Text Box 5"/>
          <p:cNvSpPr txBox="1">
            <a:spLocks noChangeArrowheads="1"/>
          </p:cNvSpPr>
          <p:nvPr/>
        </p:nvSpPr>
        <p:spPr bwMode="auto">
          <a:xfrm>
            <a:off x="-1" y="-8342"/>
            <a:ext cx="37947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产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工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序管理应用场景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13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643" y="1832341"/>
            <a:ext cx="4862773" cy="4352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75011" y="6408569"/>
            <a:ext cx="203268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生产数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据建模</a:t>
            </a:r>
            <a:endParaRPr lang="en-US" sz="2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Narrow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58843" y="875282"/>
            <a:ext cx="435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计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产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线模型建立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7" y="1832341"/>
            <a:ext cx="60769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72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0" y="886610"/>
            <a:ext cx="5988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功能设计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层前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工序条码绑定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82" y="1969166"/>
            <a:ext cx="12351567" cy="46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0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-390900" y="901334"/>
            <a:ext cx="53323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功能设计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– AGV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叫料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38" y="2824725"/>
            <a:ext cx="1762638" cy="1698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002" y="1185547"/>
            <a:ext cx="3542083" cy="1530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299" y="2503306"/>
            <a:ext cx="3712786" cy="1859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564" y="3197844"/>
            <a:ext cx="10479932" cy="3920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97780" y="1185547"/>
            <a:ext cx="4997003" cy="11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优先采集设备叫料信号，判断并发送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叫料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根据线边库安全库存进行判定并叫料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246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56431" y="874253"/>
            <a:ext cx="39442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功能设计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Andon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呼叫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4" y="1677777"/>
            <a:ext cx="3221151" cy="5328922"/>
          </a:xfrm>
          <a:prstGeom prst="rect">
            <a:avLst/>
          </a:prstGeom>
        </p:spPr>
      </p:pic>
      <p:graphicFrame>
        <p:nvGraphicFramePr>
          <p:cNvPr id="62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357817"/>
              </p:ext>
            </p:extLst>
          </p:nvPr>
        </p:nvGraphicFramePr>
        <p:xfrm>
          <a:off x="9365133" y="1858010"/>
          <a:ext cx="3677767" cy="475649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677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82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Andon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64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设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备呼叫</a:t>
                      </a:r>
                      <a:r>
                        <a:rPr lang="en-US" altLang="zh-CN" sz="1400" dirty="0" smtClean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现场操作工</a:t>
                      </a:r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发起，设</a:t>
                      </a:r>
                      <a:r>
                        <a:rPr lang="zh-CN" altLang="en-US" sz="1400" dirty="0" smtClean="0">
                          <a:latin typeface="微软雅黑"/>
                          <a:ea typeface="微软雅黑"/>
                          <a:cs typeface="微软雅黑"/>
                        </a:rPr>
                        <a:t>备援</a:t>
                      </a:r>
                      <a:r>
                        <a:rPr lang="zh-CN" altLang="en-US" sz="1400" dirty="0">
                          <a:latin typeface="微软雅黑"/>
                          <a:ea typeface="微软雅黑"/>
                          <a:cs typeface="微软雅黑"/>
                        </a:rPr>
                        <a:t>助人员响应反馈后关闭。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6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0" lang="zh-CN" altLang="en-US" sz="14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质</a:t>
                      </a:r>
                      <a:r>
                        <a:rPr kumimoji="0" lang="zh-CN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量呼叫</a:t>
                      </a:r>
                      <a:r>
                        <a:rPr kumimoji="0" lang="en-US" altLang="zh-CN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现场操作工对质量问题的安灯求援，相关科室人员反馈处理意见。</a:t>
                      </a:r>
                      <a:endParaRPr lang="zh-CN" alt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48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工艺</a:t>
                      </a:r>
                      <a:r>
                        <a:rPr kumimoji="0" lang="zh-CN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呼叫</a:t>
                      </a:r>
                      <a:r>
                        <a:rPr kumimoji="0" lang="en-US" altLang="zh-CN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现场操作工</a:t>
                      </a: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对工艺技</a:t>
                      </a: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术问题的安灯求援，相关科室人员反馈处理意见。</a:t>
                      </a:r>
                      <a:endParaRPr lang="zh-CN" alt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16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物料</a:t>
                      </a:r>
                      <a:r>
                        <a:rPr kumimoji="0" lang="zh-CN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呼叫</a:t>
                      </a:r>
                      <a:r>
                        <a:rPr kumimoji="0" lang="en-US" altLang="zh-CN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现场操作工对仓储问题的安灯求援，相关科室人员反馈处理意见。</a:t>
                      </a:r>
                      <a:endParaRPr lang="zh-CN" altLang="zh-CN" sz="14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6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安灯响应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相关科室人员远程指导安灯求援问题。</a:t>
                      </a:r>
                      <a:endParaRPr lang="zh-CN" altLang="zh-CN" sz="14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16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关闭安灯</a:t>
                      </a: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现场操作工关闭此次安灯求援。</a:t>
                      </a:r>
                      <a:endParaRPr lang="zh-CN" altLang="zh-CN" sz="14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38A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136" y="2050652"/>
            <a:ext cx="5102794" cy="43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77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0" y="1977245"/>
            <a:ext cx="11785600" cy="5029454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Rectangle 3"/>
          <p:cNvSpPr/>
          <p:nvPr/>
        </p:nvSpPr>
        <p:spPr bwMode="auto">
          <a:xfrm>
            <a:off x="730190" y="3218470"/>
            <a:ext cx="5461330" cy="3135086"/>
          </a:xfrm>
          <a:prstGeom prst="rect">
            <a:avLst/>
          </a:prstGeom>
          <a:noFill/>
          <a:ln w="57150">
            <a:solidFill>
              <a:schemeClr val="accent1"/>
            </a:solidFill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kern="12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275966" y="3218470"/>
            <a:ext cx="5461330" cy="2327564"/>
          </a:xfrm>
          <a:prstGeom prst="rect">
            <a:avLst/>
          </a:prstGeom>
          <a:noFill/>
          <a:ln w="57150">
            <a:solidFill>
              <a:schemeClr val="accent1"/>
            </a:solidFill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kern="12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5094" y="6497971"/>
            <a:ext cx="419198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谱系树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（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BOM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结构展开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)</a:t>
            </a:r>
            <a:endParaRPr lang="en-US" sz="2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Narro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21742" y="3218470"/>
            <a:ext cx="347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人机料法环</a:t>
            </a:r>
            <a:endParaRPr lang="en-US" sz="2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Narrow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-1218" y="887296"/>
            <a:ext cx="4429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功能设计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生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产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追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溯</a:t>
            </a:r>
          </a:p>
        </p:txBody>
      </p:sp>
    </p:spTree>
    <p:extLst>
      <p:ext uri="{BB962C8B-B14F-4D97-AF65-F5344CB8AC3E}">
        <p14:creationId xmlns:p14="http://schemas.microsoft.com/office/powerpoint/2010/main" val="1575789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xmlns="" id="{35122C44-970F-4CE3-8EFC-33C8D2D8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0668" y="2031121"/>
            <a:ext cx="670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4" name="Text Box 534">
            <a:extLst>
              <a:ext uri="{FF2B5EF4-FFF2-40B4-BE49-F238E27FC236}">
                <a16:creationId xmlns:a16="http://schemas.microsoft.com/office/drawing/2014/main" xmlns="" id="{5D0222C8-77B0-402B-B4CA-D5C51FDD9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2068" y="2488321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8" name="Rectangle 538">
            <a:extLst>
              <a:ext uri="{FF2B5EF4-FFF2-40B4-BE49-F238E27FC236}">
                <a16:creationId xmlns:a16="http://schemas.microsoft.com/office/drawing/2014/main" xmlns="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075" y="1825152"/>
            <a:ext cx="2744891" cy="487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完工下线触发报检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获取质量检验结论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系统计算上架库位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AGV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执行入库任务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任务状态回写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MES</a:t>
            </a:r>
            <a:endParaRPr lang="zh-CN" altLang="en-AU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9" name="Text Box 5">
            <a:extLst>
              <a:ext uri="{FF2B5EF4-FFF2-40B4-BE49-F238E27FC236}">
                <a16:creationId xmlns:a16="http://schemas.microsoft.com/office/drawing/2014/main" xmlns="" id="{C99ECF8C-A4A1-4461-9A9C-56A691182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7291" y="880946"/>
            <a:ext cx="48379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应用场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景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完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工入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库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0" name="文本框 539">
            <a:extLst>
              <a:ext uri="{FF2B5EF4-FFF2-40B4-BE49-F238E27FC236}">
                <a16:creationId xmlns:a16="http://schemas.microsoft.com/office/drawing/2014/main" xmlns="" id="{BE54CE6A-1475-42AE-96EC-D61EA2126AC4}"/>
              </a:ext>
            </a:extLst>
          </p:cNvPr>
          <p:cNvSpPr txBox="1"/>
          <p:nvPr/>
        </p:nvSpPr>
        <p:spPr>
          <a:xfrm>
            <a:off x="1791648" y="328155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生产完工下线</a:t>
            </a:r>
          </a:p>
        </p:txBody>
      </p:sp>
      <p:sp>
        <p:nvSpPr>
          <p:cNvPr id="542" name="箭头: 右 541">
            <a:extLst>
              <a:ext uri="{FF2B5EF4-FFF2-40B4-BE49-F238E27FC236}">
                <a16:creationId xmlns:a16="http://schemas.microsoft.com/office/drawing/2014/main" xmlns="" id="{5D3D9CD1-78D6-44E5-A131-04285B534EB2}"/>
              </a:ext>
            </a:extLst>
          </p:cNvPr>
          <p:cNvSpPr/>
          <p:nvPr/>
        </p:nvSpPr>
        <p:spPr>
          <a:xfrm>
            <a:off x="3699072" y="2177564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xmlns="" id="{712641C3-29BC-419F-AFF3-2E8FB69EFB3A}"/>
              </a:ext>
            </a:extLst>
          </p:cNvPr>
          <p:cNvSpPr txBox="1"/>
          <p:nvPr/>
        </p:nvSpPr>
        <p:spPr>
          <a:xfrm>
            <a:off x="5160001" y="328155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入库质量检验</a:t>
            </a:r>
          </a:p>
        </p:txBody>
      </p:sp>
      <p:sp>
        <p:nvSpPr>
          <p:cNvPr id="555" name="箭头: 右 554">
            <a:extLst>
              <a:ext uri="{FF2B5EF4-FFF2-40B4-BE49-F238E27FC236}">
                <a16:creationId xmlns:a16="http://schemas.microsoft.com/office/drawing/2014/main" xmlns="" id="{E4D5000B-EB99-4072-9EB2-C0CC766B367D}"/>
              </a:ext>
            </a:extLst>
          </p:cNvPr>
          <p:cNvSpPr/>
          <p:nvPr/>
        </p:nvSpPr>
        <p:spPr>
          <a:xfrm rot="10800000">
            <a:off x="3269264" y="5217151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7" name="Picture 582" descr="图片3">
            <a:extLst>
              <a:ext uri="{FF2B5EF4-FFF2-40B4-BE49-F238E27FC236}">
                <a16:creationId xmlns:a16="http://schemas.microsoft.com/office/drawing/2014/main" xmlns="" id="{2D238756-71E2-495C-B9BA-1B2473F0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73" y="4784304"/>
            <a:ext cx="2112516" cy="110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" name="文本框 557">
            <a:extLst>
              <a:ext uri="{FF2B5EF4-FFF2-40B4-BE49-F238E27FC236}">
                <a16:creationId xmlns:a16="http://schemas.microsoft.com/office/drawing/2014/main" xmlns="" id="{BCCE84BF-7B20-4B0B-B169-4BC29900C4FB}"/>
              </a:ext>
            </a:extLst>
          </p:cNvPr>
          <p:cNvSpPr txBox="1"/>
          <p:nvPr/>
        </p:nvSpPr>
        <p:spPr>
          <a:xfrm>
            <a:off x="5187059" y="6329546"/>
            <a:ext cx="159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执行入库</a:t>
            </a:r>
          </a:p>
        </p:txBody>
      </p:sp>
      <p:sp>
        <p:nvSpPr>
          <p:cNvPr id="559" name="箭头: 右 558">
            <a:extLst>
              <a:ext uri="{FF2B5EF4-FFF2-40B4-BE49-F238E27FC236}">
                <a16:creationId xmlns:a16="http://schemas.microsoft.com/office/drawing/2014/main" xmlns="" id="{4F7749BC-BBEB-45CD-A002-DF6F746955CF}"/>
              </a:ext>
            </a:extLst>
          </p:cNvPr>
          <p:cNvSpPr/>
          <p:nvPr/>
        </p:nvSpPr>
        <p:spPr>
          <a:xfrm rot="5400000">
            <a:off x="8374640" y="3837456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0" name="Picture 91">
            <a:extLst>
              <a:ext uri="{FF2B5EF4-FFF2-40B4-BE49-F238E27FC236}">
                <a16:creationId xmlns:a16="http://schemas.microsoft.com/office/drawing/2014/main" xmlns="" id="{44063698-0C2E-4A99-BEB0-3DDB192B9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19" y="4452159"/>
            <a:ext cx="1762638" cy="1698220"/>
          </a:xfrm>
          <a:prstGeom prst="rect">
            <a:avLst/>
          </a:prstGeom>
        </p:spPr>
      </p:pic>
      <p:sp>
        <p:nvSpPr>
          <p:cNvPr id="561" name="箭头: 右 560">
            <a:extLst>
              <a:ext uri="{FF2B5EF4-FFF2-40B4-BE49-F238E27FC236}">
                <a16:creationId xmlns:a16="http://schemas.microsoft.com/office/drawing/2014/main" xmlns="" id="{DED5D202-619E-4F95-A174-5CDCF14DC493}"/>
              </a:ext>
            </a:extLst>
          </p:cNvPr>
          <p:cNvSpPr/>
          <p:nvPr/>
        </p:nvSpPr>
        <p:spPr>
          <a:xfrm rot="10800000">
            <a:off x="7086429" y="5241666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xmlns="" id="{D60BAEA3-6520-4AB8-9B1F-C275180CC1A7}"/>
              </a:ext>
            </a:extLst>
          </p:cNvPr>
          <p:cNvSpPr txBox="1"/>
          <p:nvPr/>
        </p:nvSpPr>
        <p:spPr>
          <a:xfrm>
            <a:off x="1595108" y="63295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任务状态回写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C6E8DADB-81DA-4897-A3C3-896D2DC88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178" y="1825152"/>
            <a:ext cx="1327306" cy="140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8EE8F65-B892-45FB-BA62-DD2EDE7B0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290" y="4739169"/>
            <a:ext cx="1440669" cy="12824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860A660-4DF4-4A61-9794-2F7F07F2F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959" y="1616644"/>
            <a:ext cx="1441298" cy="16370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9D84578-1129-438F-94A2-07C4AD6AB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206" y="1608718"/>
            <a:ext cx="1774753" cy="1693330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xmlns="" id="{C2CB1164-564F-4744-9799-F868B70DDBD2}"/>
              </a:ext>
            </a:extLst>
          </p:cNvPr>
          <p:cNvSpPr/>
          <p:nvPr/>
        </p:nvSpPr>
        <p:spPr>
          <a:xfrm>
            <a:off x="6915567" y="2154767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B850D979-8096-4D26-B97E-410FC5A7CA2F}"/>
              </a:ext>
            </a:extLst>
          </p:cNvPr>
          <p:cNvSpPr txBox="1"/>
          <p:nvPr/>
        </p:nvSpPr>
        <p:spPr>
          <a:xfrm>
            <a:off x="8474312" y="63294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系统计算库位</a:t>
            </a:r>
          </a:p>
        </p:txBody>
      </p:sp>
    </p:spTree>
    <p:extLst>
      <p:ext uri="{BB962C8B-B14F-4D97-AF65-F5344CB8AC3E}">
        <p14:creationId xmlns:p14="http://schemas.microsoft.com/office/powerpoint/2010/main" val="2360282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23667" y="874775"/>
            <a:ext cx="46085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功能设计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完工入库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DAB17BE6-3120-4623-BD1F-FE79D5EF167E}"/>
              </a:ext>
            </a:extLst>
          </p:cNvPr>
          <p:cNvSpPr/>
          <p:nvPr/>
        </p:nvSpPr>
        <p:spPr>
          <a:xfrm>
            <a:off x="1498133" y="6165350"/>
            <a:ext cx="3737099" cy="132343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获取质量检验合格结论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系统计算上架库位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AGV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执行入库任务并回写任务状态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0" algn="ctr">
              <a:defRPr/>
            </a:pP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0EFB7B8-7CA8-4066-8E48-FEB52FEB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09" y="1104229"/>
            <a:ext cx="7626928" cy="4057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1D23D9A-0969-49FC-91A0-8ED7A6658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72" y="1363629"/>
            <a:ext cx="2824406" cy="45769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87CEACA-348A-4E2D-8812-078682F2D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522" y="2170959"/>
            <a:ext cx="63722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44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xmlns="" id="{35122C44-970F-4CE3-8EFC-33C8D2D8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0668" y="2031121"/>
            <a:ext cx="6705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b="1">
              <a:solidFill>
                <a:srgbClr val="000000"/>
              </a:solidFill>
              <a:latin typeface="Arial" charset="0"/>
              <a:ea typeface="幼圆"/>
            </a:endParaRPr>
          </a:p>
        </p:txBody>
      </p:sp>
      <p:sp>
        <p:nvSpPr>
          <p:cNvPr id="538" name="Rectangle 538">
            <a:extLst>
              <a:ext uri="{FF2B5EF4-FFF2-40B4-BE49-F238E27FC236}">
                <a16:creationId xmlns:a16="http://schemas.microsoft.com/office/drawing/2014/main" xmlns="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3148" y="1417044"/>
            <a:ext cx="2744891" cy="59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仓储能力管理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 库龄管理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有效期管理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批次管理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库位管理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盘点管理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741363" algn="l"/>
              </a:tabLst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9" name="Text Box 5">
            <a:extLst>
              <a:ext uri="{FF2B5EF4-FFF2-40B4-BE49-F238E27FC236}">
                <a16:creationId xmlns:a16="http://schemas.microsoft.com/office/drawing/2014/main" xmlns="" id="{C99ECF8C-A4A1-4461-9A9C-56A691182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1532" y="880946"/>
            <a:ext cx="47920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应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用场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景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库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存管理</a:t>
            </a:r>
          </a:p>
        </p:txBody>
      </p:sp>
      <p:pic>
        <p:nvPicPr>
          <p:cNvPr id="23" name="Picture 2" descr="C:\Users\sychen\Pictures\UnitLoadASRS.jpg">
            <a:extLst>
              <a:ext uri="{FF2B5EF4-FFF2-40B4-BE49-F238E27FC236}">
                <a16:creationId xmlns:a16="http://schemas.microsoft.com/office/drawing/2014/main" xmlns="" id="{F784F89C-A4D2-4C43-B8EE-CDCCB40A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46" y="2533385"/>
            <a:ext cx="3323870" cy="24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>
            <a:extLst>
              <a:ext uri="{FF2B5EF4-FFF2-40B4-BE49-F238E27FC236}">
                <a16:creationId xmlns:a16="http://schemas.microsoft.com/office/drawing/2014/main" xmlns="" id="{DDD58906-CE52-4A84-9120-DEA7513B8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35" y="1631014"/>
            <a:ext cx="1317625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xmlns="" id="{EE1BFEAB-A73D-4E2D-B26F-1DF83E5D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34" y="3661331"/>
            <a:ext cx="1317625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7">
            <a:extLst>
              <a:ext uri="{FF2B5EF4-FFF2-40B4-BE49-F238E27FC236}">
                <a16:creationId xmlns:a16="http://schemas.microsoft.com/office/drawing/2014/main" xmlns="" id="{94783E9E-7E12-4DFC-90E7-1F51C365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33" y="5376435"/>
            <a:ext cx="1317625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xmlns="" id="{6144BFDC-E6CD-419D-BC61-DBE9D186CD62}"/>
              </a:ext>
            </a:extLst>
          </p:cNvPr>
          <p:cNvSpPr/>
          <p:nvPr/>
        </p:nvSpPr>
        <p:spPr>
          <a:xfrm rot="19854179">
            <a:off x="3092172" y="2981984"/>
            <a:ext cx="1911098" cy="286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xmlns="" id="{D1430858-894D-4424-86D9-9582E05CBEFF}"/>
              </a:ext>
            </a:extLst>
          </p:cNvPr>
          <p:cNvSpPr/>
          <p:nvPr/>
        </p:nvSpPr>
        <p:spPr>
          <a:xfrm>
            <a:off x="3459111" y="4159283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xmlns="" id="{B28873D5-CAAA-480B-AE07-CD9878B19D9D}"/>
              </a:ext>
            </a:extLst>
          </p:cNvPr>
          <p:cNvSpPr/>
          <p:nvPr/>
        </p:nvSpPr>
        <p:spPr>
          <a:xfrm rot="1957161">
            <a:off x="3096040" y="5336983"/>
            <a:ext cx="1902499" cy="337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28BFDEA-6276-40BC-903D-420D39FF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594" y="1734890"/>
            <a:ext cx="2781607" cy="13094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FEE056D-AA6F-4A8C-9571-5CAE6D57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595" y="3766949"/>
            <a:ext cx="2744891" cy="13094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17E856E-158D-4109-A8F4-A6D1C2C29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594" y="5588307"/>
            <a:ext cx="2826652" cy="114300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9FB66CE5-E222-4E99-9A36-E5D84D93F0A2}"/>
              </a:ext>
            </a:extLst>
          </p:cNvPr>
          <p:cNvCxnSpPr/>
          <p:nvPr/>
        </p:nvCxnSpPr>
        <p:spPr>
          <a:xfrm>
            <a:off x="6427058" y="2312276"/>
            <a:ext cx="980536" cy="315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xmlns="" id="{FB51399A-AFFA-4E0A-BEEE-23849278AAB8}"/>
              </a:ext>
            </a:extLst>
          </p:cNvPr>
          <p:cNvCxnSpPr>
            <a:cxnSpLocks/>
          </p:cNvCxnSpPr>
          <p:nvPr/>
        </p:nvCxnSpPr>
        <p:spPr>
          <a:xfrm>
            <a:off x="6420918" y="2292208"/>
            <a:ext cx="904792" cy="20065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xmlns="" id="{4BFC21C0-B07F-4CCC-80FD-79DC0274132B}"/>
              </a:ext>
            </a:extLst>
          </p:cNvPr>
          <p:cNvCxnSpPr>
            <a:cxnSpLocks/>
          </p:cNvCxnSpPr>
          <p:nvPr/>
        </p:nvCxnSpPr>
        <p:spPr>
          <a:xfrm flipH="1">
            <a:off x="6211614" y="2908741"/>
            <a:ext cx="17570" cy="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xmlns="" id="{5EF9883A-4217-4916-B119-FF7F5A3EF55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427060" y="2292208"/>
            <a:ext cx="898650" cy="3730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xmlns="" id="{741F45D9-2877-4D06-A9BF-7CAF67E39DF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345173" y="2389604"/>
            <a:ext cx="1062421" cy="2146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xmlns="" id="{24EA2FD1-44C9-4EAC-9E2D-977416B0DC6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345174" y="4421663"/>
            <a:ext cx="1062421" cy="114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xmlns="" id="{FFBB77B5-DBB3-440B-AF49-03A2F35345E6}"/>
              </a:ext>
            </a:extLst>
          </p:cNvPr>
          <p:cNvCxnSpPr>
            <a:cxnSpLocks/>
          </p:cNvCxnSpPr>
          <p:nvPr/>
        </p:nvCxnSpPr>
        <p:spPr>
          <a:xfrm>
            <a:off x="6373533" y="4535966"/>
            <a:ext cx="952177" cy="18017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xmlns="" id="{FABC1140-6F36-4044-A173-1557D6E2E37F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6427058" y="6037629"/>
            <a:ext cx="980536" cy="122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xmlns="" id="{759B24B1-04CD-412A-976B-C840903E546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427058" y="2704915"/>
            <a:ext cx="980536" cy="3332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xmlns="" id="{AA0BFFA2-CF97-4DCA-846E-BD7866AC84F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427058" y="4850787"/>
            <a:ext cx="1004228" cy="1186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410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40716" y="917412"/>
            <a:ext cx="30300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项目总体情况</a:t>
            </a:r>
          </a:p>
        </p:txBody>
      </p:sp>
      <p:sp>
        <p:nvSpPr>
          <p:cNvPr id="146" name="Rounded Rectangle 74"/>
          <p:cNvSpPr/>
          <p:nvPr/>
        </p:nvSpPr>
        <p:spPr>
          <a:xfrm>
            <a:off x="8902570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47" name="Rectangle 81"/>
          <p:cNvSpPr>
            <a:spLocks noChangeArrowheads="1"/>
          </p:cNvSpPr>
          <p:nvPr/>
        </p:nvSpPr>
        <p:spPr bwMode="auto">
          <a:xfrm rot="5400000">
            <a:off x="-862206" y="4165703"/>
            <a:ext cx="4470229" cy="211307"/>
          </a:xfrm>
          <a:prstGeom prst="rect">
            <a:avLst/>
          </a:prstGeom>
          <a:gradFill rotWithShape="1">
            <a:gsLst>
              <a:gs pos="0">
                <a:srgbClr val="474747"/>
              </a:gs>
              <a:gs pos="50000">
                <a:srgbClr val="FFFFFF"/>
              </a:gs>
              <a:gs pos="100000">
                <a:srgbClr val="4747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>
            <a:lvl1pPr>
              <a:spcBef>
                <a:spcPct val="35000"/>
              </a:spcBef>
              <a:buClr>
                <a:srgbClr val="EE2E2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EE2E24"/>
              </a:buClr>
              <a:buFont typeface="Arial" panose="020B0604020202020204" pitchFamily="34" charset="0"/>
              <a:buChar char="–"/>
              <a:defRPr sz="2200"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EE2E24"/>
              </a:buClr>
              <a:buChar char="•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har char="–"/>
              <a:defRPr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3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8" name="Rectangle 81"/>
          <p:cNvSpPr>
            <a:spLocks noChangeArrowheads="1"/>
          </p:cNvSpPr>
          <p:nvPr/>
        </p:nvSpPr>
        <p:spPr bwMode="auto">
          <a:xfrm>
            <a:off x="1267255" y="6428462"/>
            <a:ext cx="11159904" cy="187775"/>
          </a:xfrm>
          <a:prstGeom prst="rect">
            <a:avLst/>
          </a:prstGeom>
          <a:gradFill rotWithShape="1">
            <a:gsLst>
              <a:gs pos="0">
                <a:srgbClr val="474747"/>
              </a:gs>
              <a:gs pos="50000">
                <a:srgbClr val="FFFFFF"/>
              </a:gs>
              <a:gs pos="100000">
                <a:srgbClr val="47474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EE2E2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EE2E24"/>
              </a:buClr>
              <a:buFont typeface="Arial" panose="020B0604020202020204" pitchFamily="34" charset="0"/>
              <a:buChar char="–"/>
              <a:defRPr sz="2200"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EE2E24"/>
              </a:buClr>
              <a:buChar char="•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har char="–"/>
              <a:defRPr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3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9" name="Rounded Rectangle 72"/>
          <p:cNvSpPr/>
          <p:nvPr/>
        </p:nvSpPr>
        <p:spPr>
          <a:xfrm>
            <a:off x="7261072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50" name="Rounded Rectangle 73"/>
          <p:cNvSpPr/>
          <p:nvPr/>
        </p:nvSpPr>
        <p:spPr>
          <a:xfrm>
            <a:off x="8081820" y="2355216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51" name="Rounded Rectangle 71"/>
          <p:cNvSpPr/>
          <p:nvPr/>
        </p:nvSpPr>
        <p:spPr>
          <a:xfrm>
            <a:off x="6440323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graphicFrame>
        <p:nvGraphicFramePr>
          <p:cNvPr id="152" name="Table 20"/>
          <p:cNvGraphicFramePr>
            <a:graphicFrameLocks noGrp="1"/>
          </p:cNvGraphicFramePr>
          <p:nvPr>
            <p:extLst/>
          </p:nvPr>
        </p:nvGraphicFramePr>
        <p:xfrm>
          <a:off x="1485202" y="1746653"/>
          <a:ext cx="10680696" cy="557212"/>
        </p:xfrm>
        <a:graphic>
          <a:graphicData uri="http://schemas.openxmlformats.org/drawingml/2006/table">
            <a:tbl>
              <a:tblPr/>
              <a:tblGrid>
                <a:gridCol w="8199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98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98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009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8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99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199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199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199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1991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819911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819911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819911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</a:tblGrid>
              <a:tr h="278606">
                <a:tc gridSpan="3">
                  <a:txBody>
                    <a:bodyPr/>
                    <a:lstStyle>
                      <a:lvl1pPr marL="0" algn="l" defTabSz="1007943" rtl="0" eaLnBrk="1" latinLnBrk="0" hangingPunct="1">
                        <a:spcBef>
                          <a:spcPts val="600"/>
                        </a:spcBef>
                        <a:buFont typeface="Wingdings" panose="05000000000000000000" pitchFamily="2" charset="2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1pPr>
                      <a:lvl2pPr marL="503972" indent="-28575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2pPr>
                      <a:lvl3pPr marL="1007943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3pPr>
                      <a:lvl4pPr marL="1511915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4pPr>
                      <a:lvl5pPr marL="2015886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5pPr>
                      <a:lvl6pPr marL="2519858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6pPr>
                      <a:lvl7pPr marL="3023829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7pPr>
                      <a:lvl8pPr marL="3527801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8pPr>
                      <a:lvl9pPr marL="4031772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2017</a:t>
                      </a:r>
                      <a:endParaRPr kumimoji="0" lang="zh-TW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12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10">
                  <a:txBody>
                    <a:bodyPr/>
                    <a:lstStyle>
                      <a:lvl1pPr marL="0" algn="l" defTabSz="1007943" rtl="0" eaLnBrk="1" latinLnBrk="0" hangingPunct="1">
                        <a:spcBef>
                          <a:spcPts val="600"/>
                        </a:spcBef>
                        <a:buFont typeface="Wingdings" panose="05000000000000000000" pitchFamily="2" charset="2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1pPr>
                      <a:lvl2pPr marL="503972" indent="-28575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2pPr>
                      <a:lvl3pPr marL="1007943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3pPr>
                      <a:lvl4pPr marL="1511915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4pPr>
                      <a:lvl5pPr marL="2015886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5pPr>
                      <a:lvl6pPr marL="2519858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6pPr>
                      <a:lvl7pPr marL="3023829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7pPr>
                      <a:lvl8pPr marL="3527801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8pPr>
                      <a:lvl9pPr marL="4031772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2018</a:t>
                      </a:r>
                      <a:endParaRPr kumimoji="0" lang="zh-TW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12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1456" marR="9145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606">
                <a:tc>
                  <a:txBody>
                    <a:bodyPr/>
                    <a:lstStyle>
                      <a:lvl1pPr marL="0" algn="l" defTabSz="1007943" rtl="0" eaLnBrk="1" latinLnBrk="0" hangingPunct="1">
                        <a:spcBef>
                          <a:spcPts val="600"/>
                        </a:spcBef>
                        <a:buFont typeface="Wingdings" panose="05000000000000000000" pitchFamily="2" charset="2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1pPr>
                      <a:lvl2pPr marL="503972" indent="-28575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2pPr>
                      <a:lvl3pPr marL="1007943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3pPr>
                      <a:lvl4pPr marL="1511915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4pPr>
                      <a:lvl5pPr marL="2015886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5pPr>
                      <a:lvl6pPr marL="2519858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6pPr>
                      <a:lvl7pPr marL="3023829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7pPr>
                      <a:lvl8pPr marL="3527801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8pPr>
                      <a:lvl9pPr marL="4031772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10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spcBef>
                          <a:spcPts val="600"/>
                        </a:spcBef>
                        <a:buFont typeface="Wingdings" panose="05000000000000000000" pitchFamily="2" charset="2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1pPr>
                      <a:lvl2pPr marL="503972" indent="-28575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2pPr>
                      <a:lvl3pPr marL="1007943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3pPr>
                      <a:lvl4pPr marL="1511915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4pPr>
                      <a:lvl5pPr marL="2015886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5pPr>
                      <a:lvl6pPr marL="2519858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6pPr>
                      <a:lvl7pPr marL="3023829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7pPr>
                      <a:lvl8pPr marL="3527801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8pPr>
                      <a:lvl9pPr marL="4031772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11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5039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1007943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511915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2015886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519858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3023829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527801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40317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12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spcBef>
                          <a:spcPts val="600"/>
                        </a:spcBef>
                        <a:buFont typeface="Wingdings" panose="05000000000000000000" pitchFamily="2" charset="2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1pPr>
                      <a:lvl2pPr marL="503972" indent="-28575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2pPr>
                      <a:lvl3pPr marL="1007943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3pPr>
                      <a:lvl4pPr marL="1511915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4pPr>
                      <a:lvl5pPr marL="2015886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5pPr>
                      <a:lvl6pPr marL="2519858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6pPr>
                      <a:lvl7pPr marL="3023829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7pPr>
                      <a:lvl8pPr marL="3527801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8pPr>
                      <a:lvl9pPr marL="4031772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01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spcBef>
                          <a:spcPts val="600"/>
                        </a:spcBef>
                        <a:buFont typeface="Wingdings" panose="05000000000000000000" pitchFamily="2" charset="2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1pPr>
                      <a:lvl2pPr marL="503972" indent="-28575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2pPr>
                      <a:lvl3pPr marL="1007943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3pPr>
                      <a:lvl4pPr marL="1511915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4pPr>
                      <a:lvl5pPr marL="2015886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5pPr>
                      <a:lvl6pPr marL="2519858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6pPr>
                      <a:lvl7pPr marL="3023829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7pPr>
                      <a:lvl8pPr marL="3527801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8pPr>
                      <a:lvl9pPr marL="4031772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02</a:t>
                      </a:r>
                      <a:endParaRPr kumimoji="0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spcBef>
                          <a:spcPts val="600"/>
                        </a:spcBef>
                        <a:buFont typeface="Wingdings" panose="05000000000000000000" pitchFamily="2" charset="2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1pPr>
                      <a:lvl2pPr marL="503972" indent="-28575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2pPr>
                      <a:lvl3pPr marL="1007943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3pPr>
                      <a:lvl4pPr marL="1511915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4pPr>
                      <a:lvl5pPr marL="2015886" indent="-228600" algn="l" defTabSz="1007943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5pPr>
                      <a:lvl6pPr marL="2519858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6pPr>
                      <a:lvl7pPr marL="3023829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7pPr>
                      <a:lvl8pPr marL="3527801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8pPr>
                      <a:lvl9pPr marL="4031772" indent="-228600" algn="l" defTabSz="1007943" rtl="0" eaLnBrk="1" fontAlgn="base" latinLnBrk="0" hangingPunct="1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984" kern="1200">
                          <a:solidFill>
                            <a:schemeClr val="tx1"/>
                          </a:solidFill>
                          <a:latin typeface="Arial Narrow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03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5039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1007943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511915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2015886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519858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3023829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527801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40317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04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5039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1007943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511915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2015886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519858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3023829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527801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40317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05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5039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1007943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511915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2015886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519858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3023829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527801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40317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06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5039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1007943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511915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2015886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519858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3023829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527801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40317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07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5039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1007943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511915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2015886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519858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3023829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527801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40317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08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5039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1007943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511915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2015886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519858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3023829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527801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40317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09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5039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1007943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511915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2015886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519858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3023829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527801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4031772" algn="l" defTabSz="1007943" rtl="0" eaLnBrk="1" latinLnBrk="0" hangingPunct="1">
                        <a:defRPr sz="1984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10</a:t>
                      </a:r>
                      <a:endParaRPr kumimoji="0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92" marR="68592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3" name="Rounded Rectangle 22"/>
          <p:cNvSpPr/>
          <p:nvPr/>
        </p:nvSpPr>
        <p:spPr>
          <a:xfrm>
            <a:off x="1515829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54" name="Rounded Rectangle 23"/>
          <p:cNvSpPr/>
          <p:nvPr/>
        </p:nvSpPr>
        <p:spPr>
          <a:xfrm>
            <a:off x="2336578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58" name="Text Box 20"/>
          <p:cNvSpPr txBox="1">
            <a:spLocks noChangeArrowheads="1"/>
          </p:cNvSpPr>
          <p:nvPr/>
        </p:nvSpPr>
        <p:spPr bwMode="auto">
          <a:xfrm>
            <a:off x="1631572" y="2456535"/>
            <a:ext cx="769428" cy="29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1" lang="en-US" altLang="zh-CN" sz="900" b="1" dirty="0">
                <a:latin typeface="仿宋" panose="02010609060101010101" pitchFamily="49" charset="-122"/>
                <a:ea typeface="仿宋" panose="02010609060101010101" pitchFamily="49" charset="-122"/>
              </a:rPr>
              <a:t>10/10</a:t>
            </a:r>
          </a:p>
          <a:p>
            <a:pPr eaLnBrk="1" hangingPunct="1"/>
            <a:r>
              <a:rPr kumimoji="1" lang="zh-CN" altLang="en-US" sz="900" b="1" dirty="0">
                <a:latin typeface="仿宋" panose="02010609060101010101" pitchFamily="49" charset="-122"/>
                <a:ea typeface="仿宋" panose="02010609060101010101" pitchFamily="49" charset="-122"/>
              </a:rPr>
              <a:t>项目启动</a:t>
            </a:r>
            <a:endParaRPr kumimoji="1" lang="en-US" altLang="zh-CN" sz="9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60" name="AutoShape 15"/>
          <p:cNvSpPr>
            <a:spLocks noChangeArrowheads="1"/>
          </p:cNvSpPr>
          <p:nvPr/>
        </p:nvSpPr>
        <p:spPr bwMode="auto">
          <a:xfrm>
            <a:off x="8079733" y="5373176"/>
            <a:ext cx="743132" cy="360000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上线测试</a:t>
            </a:r>
          </a:p>
        </p:txBody>
      </p:sp>
      <p:sp>
        <p:nvSpPr>
          <p:cNvPr id="162" name="Rectangle 4"/>
          <p:cNvSpPr/>
          <p:nvPr/>
        </p:nvSpPr>
        <p:spPr>
          <a:xfrm>
            <a:off x="6666208" y="1392272"/>
            <a:ext cx="543463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隆基</a:t>
            </a:r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MES</a:t>
            </a: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项目实施周期预计为</a:t>
            </a:r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个月，从</a:t>
            </a:r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zh-CN" sz="1100" b="1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100" b="1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开始，于</a:t>
            </a:r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zh-CN" sz="1100" b="1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100" b="1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月底完成上线。</a:t>
            </a:r>
            <a:endParaRPr lang="en-US" altLang="zh-CN" sz="11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3" name="Rounded Rectangle 67"/>
          <p:cNvSpPr/>
          <p:nvPr/>
        </p:nvSpPr>
        <p:spPr>
          <a:xfrm>
            <a:off x="3157327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64" name="Rounded Rectangle 68"/>
          <p:cNvSpPr/>
          <p:nvPr/>
        </p:nvSpPr>
        <p:spPr>
          <a:xfrm>
            <a:off x="3978076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65" name="Rounded Rectangle 69"/>
          <p:cNvSpPr/>
          <p:nvPr/>
        </p:nvSpPr>
        <p:spPr>
          <a:xfrm>
            <a:off x="4798825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66" name="Rounded Rectangle 70"/>
          <p:cNvSpPr/>
          <p:nvPr/>
        </p:nvSpPr>
        <p:spPr>
          <a:xfrm>
            <a:off x="5619574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67" name="Rounded Rectangle 75"/>
          <p:cNvSpPr/>
          <p:nvPr/>
        </p:nvSpPr>
        <p:spPr>
          <a:xfrm>
            <a:off x="11364818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68" name="Rounded Rectangle 76"/>
          <p:cNvSpPr/>
          <p:nvPr/>
        </p:nvSpPr>
        <p:spPr>
          <a:xfrm>
            <a:off x="9723319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grpSp>
        <p:nvGrpSpPr>
          <p:cNvPr id="171" name="Group 86"/>
          <p:cNvGrpSpPr/>
          <p:nvPr/>
        </p:nvGrpSpPr>
        <p:grpSpPr>
          <a:xfrm>
            <a:off x="5100066" y="2293580"/>
            <a:ext cx="120305" cy="3814706"/>
            <a:chOff x="2830998" y="2522406"/>
            <a:chExt cx="112434" cy="2875009"/>
          </a:xfrm>
        </p:grpSpPr>
        <p:sp>
          <p:nvSpPr>
            <p:cNvPr id="172" name="Flowchart: Connector 87"/>
            <p:cNvSpPr/>
            <p:nvPr/>
          </p:nvSpPr>
          <p:spPr>
            <a:xfrm>
              <a:off x="2830998" y="2522406"/>
              <a:ext cx="112434" cy="79834"/>
            </a:xfrm>
            <a:prstGeom prst="flowChartConnector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endParaRPr>
            </a:p>
          </p:txBody>
        </p:sp>
        <p:cxnSp>
          <p:nvCxnSpPr>
            <p:cNvPr id="173" name="Straight Arrow Connector 88"/>
            <p:cNvCxnSpPr/>
            <p:nvPr/>
          </p:nvCxnSpPr>
          <p:spPr bwMode="auto">
            <a:xfrm flipV="1">
              <a:off x="2882846" y="2584696"/>
              <a:ext cx="0" cy="2812719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179" name="Group 97"/>
          <p:cNvGrpSpPr/>
          <p:nvPr/>
        </p:nvGrpSpPr>
        <p:grpSpPr>
          <a:xfrm>
            <a:off x="8770118" y="2308479"/>
            <a:ext cx="120305" cy="3814706"/>
            <a:chOff x="2830998" y="2522406"/>
            <a:chExt cx="112434" cy="2875010"/>
          </a:xfrm>
        </p:grpSpPr>
        <p:sp>
          <p:nvSpPr>
            <p:cNvPr id="180" name="Flowchart: Connector 98"/>
            <p:cNvSpPr/>
            <p:nvPr/>
          </p:nvSpPr>
          <p:spPr>
            <a:xfrm>
              <a:off x="2830998" y="2522406"/>
              <a:ext cx="112434" cy="79834"/>
            </a:xfrm>
            <a:prstGeom prst="flowChartConnector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endParaRPr>
            </a:p>
          </p:txBody>
        </p:sp>
        <p:cxnSp>
          <p:nvCxnSpPr>
            <p:cNvPr id="181" name="Straight Arrow Connector 99"/>
            <p:cNvCxnSpPr/>
            <p:nvPr/>
          </p:nvCxnSpPr>
          <p:spPr bwMode="auto">
            <a:xfrm flipV="1">
              <a:off x="2882848" y="2584696"/>
              <a:ext cx="0" cy="2812720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</p:grpSp>
      <p:grpSp>
        <p:nvGrpSpPr>
          <p:cNvPr id="183" name="Group 101"/>
          <p:cNvGrpSpPr/>
          <p:nvPr/>
        </p:nvGrpSpPr>
        <p:grpSpPr>
          <a:xfrm>
            <a:off x="11100399" y="2282472"/>
            <a:ext cx="250170" cy="4333764"/>
            <a:chOff x="2830998" y="2522406"/>
            <a:chExt cx="112434" cy="2614237"/>
          </a:xfrm>
        </p:grpSpPr>
        <p:sp>
          <p:nvSpPr>
            <p:cNvPr id="184" name="Flowchart: Connector 102"/>
            <p:cNvSpPr/>
            <p:nvPr/>
          </p:nvSpPr>
          <p:spPr>
            <a:xfrm>
              <a:off x="2830998" y="2522406"/>
              <a:ext cx="112434" cy="79834"/>
            </a:xfrm>
            <a:prstGeom prst="flowChartConnector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endParaRPr>
            </a:p>
          </p:txBody>
        </p:sp>
        <p:cxnSp>
          <p:nvCxnSpPr>
            <p:cNvPr id="185" name="Straight Arrow Connector 103"/>
            <p:cNvCxnSpPr/>
            <p:nvPr/>
          </p:nvCxnSpPr>
          <p:spPr bwMode="auto">
            <a:xfrm flipV="1">
              <a:off x="2882848" y="2584696"/>
              <a:ext cx="0" cy="2551947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186" name="AutoShape 15"/>
          <p:cNvSpPr>
            <a:spLocks noChangeArrowheads="1"/>
          </p:cNvSpPr>
          <p:nvPr/>
        </p:nvSpPr>
        <p:spPr bwMode="auto">
          <a:xfrm>
            <a:off x="5198758" y="3874830"/>
            <a:ext cx="2793834" cy="360000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系统开发</a:t>
            </a:r>
          </a:p>
        </p:txBody>
      </p:sp>
      <p:sp>
        <p:nvSpPr>
          <p:cNvPr id="187" name="AutoShape 15"/>
          <p:cNvSpPr>
            <a:spLocks noChangeArrowheads="1"/>
          </p:cNvSpPr>
          <p:nvPr/>
        </p:nvSpPr>
        <p:spPr bwMode="auto">
          <a:xfrm>
            <a:off x="1655761" y="2763698"/>
            <a:ext cx="1327469" cy="360000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用户需求调研</a:t>
            </a:r>
          </a:p>
        </p:txBody>
      </p:sp>
      <p:grpSp>
        <p:nvGrpSpPr>
          <p:cNvPr id="188" name="Group 89"/>
          <p:cNvGrpSpPr/>
          <p:nvPr/>
        </p:nvGrpSpPr>
        <p:grpSpPr>
          <a:xfrm>
            <a:off x="4308585" y="2306060"/>
            <a:ext cx="120305" cy="3852628"/>
            <a:chOff x="2830998" y="2522406"/>
            <a:chExt cx="112434" cy="2903592"/>
          </a:xfrm>
        </p:grpSpPr>
        <p:sp>
          <p:nvSpPr>
            <p:cNvPr id="189" name="Flowchart: Connector 90"/>
            <p:cNvSpPr/>
            <p:nvPr/>
          </p:nvSpPr>
          <p:spPr>
            <a:xfrm>
              <a:off x="2830998" y="2522406"/>
              <a:ext cx="112434" cy="79834"/>
            </a:xfrm>
            <a:prstGeom prst="flowChartConnector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endParaRPr>
            </a:p>
          </p:txBody>
        </p:sp>
        <p:cxnSp>
          <p:nvCxnSpPr>
            <p:cNvPr id="190" name="Straight Arrow Connector 91"/>
            <p:cNvCxnSpPr/>
            <p:nvPr/>
          </p:nvCxnSpPr>
          <p:spPr bwMode="auto">
            <a:xfrm flipV="1">
              <a:off x="2882847" y="2584696"/>
              <a:ext cx="0" cy="2841302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191" name="AutoShape 15"/>
          <p:cNvSpPr>
            <a:spLocks noChangeArrowheads="1"/>
          </p:cNvSpPr>
          <p:nvPr/>
        </p:nvSpPr>
        <p:spPr bwMode="auto">
          <a:xfrm>
            <a:off x="4387095" y="3520802"/>
            <a:ext cx="776220" cy="360000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详细设计</a:t>
            </a:r>
          </a:p>
        </p:txBody>
      </p:sp>
      <p:sp>
        <p:nvSpPr>
          <p:cNvPr id="192" name="AutoShape 15"/>
          <p:cNvSpPr>
            <a:spLocks noChangeArrowheads="1"/>
          </p:cNvSpPr>
          <p:nvPr/>
        </p:nvSpPr>
        <p:spPr bwMode="auto">
          <a:xfrm>
            <a:off x="6243907" y="4465438"/>
            <a:ext cx="1748683" cy="360000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内部集成测试</a:t>
            </a:r>
          </a:p>
        </p:txBody>
      </p:sp>
      <p:sp>
        <p:nvSpPr>
          <p:cNvPr id="193" name="AutoShape 15"/>
          <p:cNvSpPr>
            <a:spLocks noChangeArrowheads="1"/>
          </p:cNvSpPr>
          <p:nvPr/>
        </p:nvSpPr>
        <p:spPr bwMode="auto">
          <a:xfrm>
            <a:off x="5786668" y="2985278"/>
            <a:ext cx="2121078" cy="214375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MES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及仓库管理系统开发</a:t>
            </a:r>
          </a:p>
        </p:txBody>
      </p:sp>
      <p:sp>
        <p:nvSpPr>
          <p:cNvPr id="198" name="AutoShape 15"/>
          <p:cNvSpPr>
            <a:spLocks noChangeArrowheads="1"/>
          </p:cNvSpPr>
          <p:nvPr/>
        </p:nvSpPr>
        <p:spPr bwMode="auto">
          <a:xfrm>
            <a:off x="1024470" y="2948490"/>
            <a:ext cx="555873" cy="323879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用户培训</a:t>
            </a:r>
          </a:p>
        </p:txBody>
      </p:sp>
      <p:sp>
        <p:nvSpPr>
          <p:cNvPr id="205" name="Oval 93"/>
          <p:cNvSpPr>
            <a:spLocks noChangeArrowheads="1"/>
          </p:cNvSpPr>
          <p:nvPr/>
        </p:nvSpPr>
        <p:spPr bwMode="auto">
          <a:xfrm>
            <a:off x="3608337" y="6104690"/>
            <a:ext cx="576262" cy="576262"/>
          </a:xfrm>
          <a:prstGeom prst="ellipse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2700000" scaled="1"/>
          </a:gradFill>
          <a:ln w="38100" cmpd="sng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EE2E2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EE2E24"/>
              </a:buClr>
              <a:buFont typeface="Arial" panose="020B0604020202020204" pitchFamily="34" charset="0"/>
              <a:buChar char="–"/>
              <a:defRPr sz="2200"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EE2E24"/>
              </a:buClr>
              <a:buChar char="•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har char="–"/>
              <a:defRPr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M2</a:t>
            </a:r>
            <a:endParaRPr kumimoji="0" lang="en-US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6" name="Oval 93"/>
          <p:cNvSpPr>
            <a:spLocks noChangeArrowheads="1"/>
          </p:cNvSpPr>
          <p:nvPr/>
        </p:nvSpPr>
        <p:spPr bwMode="auto">
          <a:xfrm>
            <a:off x="4888350" y="6104690"/>
            <a:ext cx="576263" cy="576263"/>
          </a:xfrm>
          <a:prstGeom prst="ellipse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2700000" scaled="1"/>
          </a:gradFill>
          <a:ln w="38100" cmpd="sng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EE2E2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EE2E24"/>
              </a:buClr>
              <a:buFont typeface="Arial" panose="020B0604020202020204" pitchFamily="34" charset="0"/>
              <a:buChar char="–"/>
              <a:defRPr sz="2200"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EE2E24"/>
              </a:buClr>
              <a:buChar char="•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har char="–"/>
              <a:defRPr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M3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7" name="Oval 93"/>
          <p:cNvSpPr>
            <a:spLocks noChangeArrowheads="1"/>
          </p:cNvSpPr>
          <p:nvPr/>
        </p:nvSpPr>
        <p:spPr bwMode="auto">
          <a:xfrm>
            <a:off x="7727223" y="6104690"/>
            <a:ext cx="576263" cy="576262"/>
          </a:xfrm>
          <a:prstGeom prst="ellipse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2700000" scaled="1"/>
          </a:gradFill>
          <a:ln w="38100" cmpd="sng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EE2E2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EE2E24"/>
              </a:buClr>
              <a:buFont typeface="Arial" panose="020B0604020202020204" pitchFamily="34" charset="0"/>
              <a:buChar char="–"/>
              <a:defRPr sz="2200"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EE2E24"/>
              </a:buClr>
              <a:buChar char="•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har char="–"/>
              <a:defRPr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M4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8" name="Oval 93"/>
          <p:cNvSpPr>
            <a:spLocks noChangeArrowheads="1"/>
          </p:cNvSpPr>
          <p:nvPr/>
        </p:nvSpPr>
        <p:spPr bwMode="auto">
          <a:xfrm>
            <a:off x="8546404" y="6104690"/>
            <a:ext cx="576262" cy="576263"/>
          </a:xfrm>
          <a:prstGeom prst="ellipse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2700000" scaled="1"/>
          </a:gradFill>
          <a:ln w="38100" cmpd="sng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EE2E2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EE2E24"/>
              </a:buClr>
              <a:buFont typeface="Arial" panose="020B0604020202020204" pitchFamily="34" charset="0"/>
              <a:buChar char="–"/>
              <a:defRPr sz="2200"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EE2E24"/>
              </a:buClr>
              <a:buChar char="•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har char="–"/>
              <a:defRPr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M5</a:t>
            </a:r>
          </a:p>
        </p:txBody>
      </p:sp>
      <p:sp>
        <p:nvSpPr>
          <p:cNvPr id="210" name="Rounded Rectangle 66"/>
          <p:cNvSpPr/>
          <p:nvPr/>
        </p:nvSpPr>
        <p:spPr>
          <a:xfrm>
            <a:off x="10544068" y="2383273"/>
            <a:ext cx="731520" cy="4297680"/>
          </a:xfrm>
          <a:prstGeom prst="roundRect">
            <a:avLst/>
          </a:prstGeom>
          <a:solidFill>
            <a:srgbClr val="EAAB00">
              <a:lumMod val="75000"/>
              <a:alpha val="29000"/>
            </a:srgbClr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211" name="AutoShape 15"/>
          <p:cNvSpPr>
            <a:spLocks noChangeArrowheads="1"/>
          </p:cNvSpPr>
          <p:nvPr/>
        </p:nvSpPr>
        <p:spPr bwMode="auto">
          <a:xfrm>
            <a:off x="1657613" y="3200734"/>
            <a:ext cx="589736" cy="322890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初步调研</a:t>
            </a:r>
          </a:p>
        </p:txBody>
      </p:sp>
      <p:sp>
        <p:nvSpPr>
          <p:cNvPr id="215" name="AutoShape 15"/>
          <p:cNvSpPr>
            <a:spLocks noChangeArrowheads="1"/>
          </p:cNvSpPr>
          <p:nvPr/>
        </p:nvSpPr>
        <p:spPr bwMode="auto">
          <a:xfrm>
            <a:off x="1876155" y="3591757"/>
            <a:ext cx="742387" cy="323879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材料收集</a:t>
            </a:r>
            <a:endParaRPr kumimoji="0" lang="en-US" altLang="zh-CN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及演示</a:t>
            </a:r>
          </a:p>
        </p:txBody>
      </p:sp>
      <p:sp>
        <p:nvSpPr>
          <p:cNvPr id="216" name="AutoShape 15"/>
          <p:cNvSpPr>
            <a:spLocks noChangeArrowheads="1"/>
          </p:cNvSpPr>
          <p:nvPr/>
        </p:nvSpPr>
        <p:spPr bwMode="auto">
          <a:xfrm>
            <a:off x="2097975" y="4020709"/>
            <a:ext cx="742387" cy="323879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详细调研</a:t>
            </a:r>
          </a:p>
        </p:txBody>
      </p:sp>
      <p:sp>
        <p:nvSpPr>
          <p:cNvPr id="217" name="AutoShape 15"/>
          <p:cNvSpPr>
            <a:spLocks noChangeArrowheads="1"/>
          </p:cNvSpPr>
          <p:nvPr/>
        </p:nvSpPr>
        <p:spPr bwMode="auto">
          <a:xfrm>
            <a:off x="8902570" y="5638901"/>
            <a:ext cx="2337101" cy="360000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上线试运行三个月</a:t>
            </a:r>
          </a:p>
        </p:txBody>
      </p:sp>
      <p:grpSp>
        <p:nvGrpSpPr>
          <p:cNvPr id="218" name="Group 89"/>
          <p:cNvGrpSpPr/>
          <p:nvPr/>
        </p:nvGrpSpPr>
        <p:grpSpPr>
          <a:xfrm>
            <a:off x="1523862" y="2300119"/>
            <a:ext cx="120305" cy="3852628"/>
            <a:chOff x="2830998" y="2522406"/>
            <a:chExt cx="112434" cy="2903592"/>
          </a:xfrm>
        </p:grpSpPr>
        <p:sp>
          <p:nvSpPr>
            <p:cNvPr id="219" name="Flowchart: Connector 90"/>
            <p:cNvSpPr/>
            <p:nvPr/>
          </p:nvSpPr>
          <p:spPr>
            <a:xfrm>
              <a:off x="2830998" y="2522406"/>
              <a:ext cx="112434" cy="79834"/>
            </a:xfrm>
            <a:prstGeom prst="flowChartConnector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endParaRPr>
            </a:p>
          </p:txBody>
        </p:sp>
        <p:cxnSp>
          <p:nvCxnSpPr>
            <p:cNvPr id="220" name="Straight Arrow Connector 91"/>
            <p:cNvCxnSpPr/>
            <p:nvPr/>
          </p:nvCxnSpPr>
          <p:spPr bwMode="auto">
            <a:xfrm flipV="1">
              <a:off x="2882847" y="2584696"/>
              <a:ext cx="0" cy="2841302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221" name="AutoShape 15"/>
          <p:cNvSpPr>
            <a:spLocks noChangeArrowheads="1"/>
          </p:cNvSpPr>
          <p:nvPr/>
        </p:nvSpPr>
        <p:spPr bwMode="auto">
          <a:xfrm>
            <a:off x="2965977" y="3110737"/>
            <a:ext cx="1377244" cy="360000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业务蓝图设计</a:t>
            </a:r>
          </a:p>
        </p:txBody>
      </p:sp>
      <p:sp>
        <p:nvSpPr>
          <p:cNvPr id="222" name="Text Box 20"/>
          <p:cNvSpPr txBox="1">
            <a:spLocks noChangeArrowheads="1"/>
          </p:cNvSpPr>
          <p:nvPr/>
        </p:nvSpPr>
        <p:spPr bwMode="auto">
          <a:xfrm>
            <a:off x="2964487" y="2908282"/>
            <a:ext cx="769428" cy="20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1" lang="en-US" altLang="zh-CN" sz="900" b="1" dirty="0">
                <a:latin typeface="仿宋" panose="02010609060101010101" pitchFamily="49" charset="-122"/>
                <a:ea typeface="仿宋" panose="02010609060101010101" pitchFamily="49" charset="-122"/>
              </a:rPr>
              <a:t>11/23</a:t>
            </a:r>
          </a:p>
        </p:txBody>
      </p:sp>
      <p:sp>
        <p:nvSpPr>
          <p:cNvPr id="223" name="Text Box 20"/>
          <p:cNvSpPr txBox="1">
            <a:spLocks noChangeArrowheads="1"/>
          </p:cNvSpPr>
          <p:nvPr/>
        </p:nvSpPr>
        <p:spPr bwMode="auto">
          <a:xfrm>
            <a:off x="3961011" y="3327857"/>
            <a:ext cx="769428" cy="20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1" lang="en-US" altLang="zh-CN" sz="9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01/15</a:t>
            </a:r>
            <a:endParaRPr kumimoji="1" lang="en-US" altLang="zh-CN" sz="9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24" name="Text Box 20"/>
          <p:cNvSpPr txBox="1">
            <a:spLocks noChangeArrowheads="1"/>
          </p:cNvSpPr>
          <p:nvPr/>
        </p:nvSpPr>
        <p:spPr bwMode="auto">
          <a:xfrm>
            <a:off x="5178585" y="3663627"/>
            <a:ext cx="769428" cy="20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1" lang="en-US" altLang="zh-CN" sz="9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02/13</a:t>
            </a:r>
            <a:endParaRPr kumimoji="1" lang="en-US" altLang="zh-CN" sz="9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25" name="AutoShape 15"/>
          <p:cNvSpPr>
            <a:spLocks noChangeArrowheads="1"/>
          </p:cNvSpPr>
          <p:nvPr/>
        </p:nvSpPr>
        <p:spPr bwMode="auto">
          <a:xfrm>
            <a:off x="5786667" y="3269532"/>
            <a:ext cx="2121079" cy="214375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SCADA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管理系统开发</a:t>
            </a:r>
          </a:p>
        </p:txBody>
      </p:sp>
      <p:sp>
        <p:nvSpPr>
          <p:cNvPr id="226" name="AutoShape 15"/>
          <p:cNvSpPr>
            <a:spLocks noChangeArrowheads="1"/>
          </p:cNvSpPr>
          <p:nvPr/>
        </p:nvSpPr>
        <p:spPr bwMode="auto">
          <a:xfrm>
            <a:off x="5786667" y="3556439"/>
            <a:ext cx="2121079" cy="214375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b="1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系统整合</a:t>
            </a:r>
          </a:p>
        </p:txBody>
      </p:sp>
      <p:grpSp>
        <p:nvGrpSpPr>
          <p:cNvPr id="228" name="Group 89"/>
          <p:cNvGrpSpPr/>
          <p:nvPr/>
        </p:nvGrpSpPr>
        <p:grpSpPr>
          <a:xfrm>
            <a:off x="2935188" y="2306418"/>
            <a:ext cx="120305" cy="3852628"/>
            <a:chOff x="2830998" y="2522406"/>
            <a:chExt cx="112434" cy="2903592"/>
          </a:xfrm>
        </p:grpSpPr>
        <p:sp>
          <p:nvSpPr>
            <p:cNvPr id="229" name="Flowchart: Connector 90"/>
            <p:cNvSpPr/>
            <p:nvPr/>
          </p:nvSpPr>
          <p:spPr>
            <a:xfrm>
              <a:off x="2830998" y="2522406"/>
              <a:ext cx="112434" cy="79834"/>
            </a:xfrm>
            <a:prstGeom prst="flowChartConnector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endParaRPr>
            </a:p>
          </p:txBody>
        </p:sp>
        <p:cxnSp>
          <p:nvCxnSpPr>
            <p:cNvPr id="230" name="Straight Arrow Connector 91"/>
            <p:cNvCxnSpPr/>
            <p:nvPr/>
          </p:nvCxnSpPr>
          <p:spPr bwMode="auto">
            <a:xfrm flipV="1">
              <a:off x="2882847" y="2584696"/>
              <a:ext cx="0" cy="2841302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231" name="Oval 93"/>
          <p:cNvSpPr>
            <a:spLocks noChangeArrowheads="1"/>
          </p:cNvSpPr>
          <p:nvPr/>
        </p:nvSpPr>
        <p:spPr bwMode="auto">
          <a:xfrm>
            <a:off x="10652646" y="6104690"/>
            <a:ext cx="576262" cy="576263"/>
          </a:xfrm>
          <a:prstGeom prst="ellipse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2700000" scaled="1"/>
          </a:gradFill>
          <a:ln w="38100" cmpd="sng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EE2E2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EE2E24"/>
              </a:buClr>
              <a:buFont typeface="Arial" panose="020B0604020202020204" pitchFamily="34" charset="0"/>
              <a:buChar char="–"/>
              <a:defRPr sz="2200"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EE2E24"/>
              </a:buClr>
              <a:buChar char="•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har char="–"/>
              <a:defRPr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M6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验收</a:t>
            </a:r>
          </a:p>
        </p:txBody>
      </p:sp>
      <p:grpSp>
        <p:nvGrpSpPr>
          <p:cNvPr id="232" name="Group 86"/>
          <p:cNvGrpSpPr/>
          <p:nvPr/>
        </p:nvGrpSpPr>
        <p:grpSpPr>
          <a:xfrm>
            <a:off x="7944613" y="2296581"/>
            <a:ext cx="120305" cy="3814706"/>
            <a:chOff x="2830998" y="2522406"/>
            <a:chExt cx="112434" cy="2875009"/>
          </a:xfrm>
        </p:grpSpPr>
        <p:sp>
          <p:nvSpPr>
            <p:cNvPr id="233" name="Flowchart: Connector 87"/>
            <p:cNvSpPr/>
            <p:nvPr/>
          </p:nvSpPr>
          <p:spPr>
            <a:xfrm>
              <a:off x="2830998" y="2522406"/>
              <a:ext cx="112434" cy="79834"/>
            </a:xfrm>
            <a:prstGeom prst="flowChartConnector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endParaRPr>
            </a:p>
          </p:txBody>
        </p:sp>
        <p:cxnSp>
          <p:nvCxnSpPr>
            <p:cNvPr id="234" name="Straight Arrow Connector 88"/>
            <p:cNvCxnSpPr/>
            <p:nvPr/>
          </p:nvCxnSpPr>
          <p:spPr bwMode="auto">
            <a:xfrm flipV="1">
              <a:off x="2882846" y="2584696"/>
              <a:ext cx="0" cy="2812719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235" name="Text Box 20"/>
          <p:cNvSpPr txBox="1">
            <a:spLocks noChangeArrowheads="1"/>
          </p:cNvSpPr>
          <p:nvPr/>
        </p:nvSpPr>
        <p:spPr bwMode="auto">
          <a:xfrm>
            <a:off x="6177232" y="4252908"/>
            <a:ext cx="769428" cy="20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1" lang="en-US" altLang="zh-CN" sz="900" b="1" dirty="0">
                <a:latin typeface="仿宋" panose="02010609060101010101" pitchFamily="49" charset="-122"/>
                <a:ea typeface="仿宋" panose="02010609060101010101" pitchFamily="49" charset="-122"/>
              </a:rPr>
              <a:t>03/26</a:t>
            </a:r>
          </a:p>
        </p:txBody>
      </p:sp>
      <p:sp>
        <p:nvSpPr>
          <p:cNvPr id="236" name="AutoShape 15"/>
          <p:cNvSpPr>
            <a:spLocks noChangeArrowheads="1"/>
          </p:cNvSpPr>
          <p:nvPr/>
        </p:nvSpPr>
        <p:spPr bwMode="auto">
          <a:xfrm>
            <a:off x="7336155" y="5021726"/>
            <a:ext cx="666842" cy="360000"/>
          </a:xfrm>
          <a:prstGeom prst="homePlate">
            <a:avLst>
              <a:gd name="adj" fmla="val 18326"/>
            </a:avLst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67500" tIns="35100" rIns="67500" bIns="351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1050" b="1" dirty="0">
                <a:latin typeface="微软雅黑" pitchFamily="34" charset="-122"/>
                <a:ea typeface="微软雅黑" pitchFamily="34" charset="-122"/>
              </a:rPr>
              <a:t>业务测试</a:t>
            </a:r>
          </a:p>
        </p:txBody>
      </p:sp>
      <p:sp>
        <p:nvSpPr>
          <p:cNvPr id="237" name="Text Box 20"/>
          <p:cNvSpPr txBox="1">
            <a:spLocks noChangeArrowheads="1"/>
          </p:cNvSpPr>
          <p:nvPr/>
        </p:nvSpPr>
        <p:spPr bwMode="auto">
          <a:xfrm>
            <a:off x="7261072" y="4825438"/>
            <a:ext cx="551333" cy="20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1" lang="en-US" altLang="zh-CN" sz="900" b="1" dirty="0">
                <a:latin typeface="仿宋" panose="02010609060101010101" pitchFamily="49" charset="-122"/>
                <a:ea typeface="仿宋" panose="02010609060101010101" pitchFamily="49" charset="-122"/>
              </a:rPr>
              <a:t>05/07</a:t>
            </a:r>
          </a:p>
        </p:txBody>
      </p:sp>
      <p:sp>
        <p:nvSpPr>
          <p:cNvPr id="238" name="Text Box 20"/>
          <p:cNvSpPr txBox="1">
            <a:spLocks noChangeArrowheads="1"/>
          </p:cNvSpPr>
          <p:nvPr/>
        </p:nvSpPr>
        <p:spPr bwMode="auto">
          <a:xfrm>
            <a:off x="7996095" y="5136424"/>
            <a:ext cx="551333" cy="20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1" lang="en-US" altLang="zh-CN" sz="900" b="1" dirty="0">
                <a:latin typeface="仿宋" panose="02010609060101010101" pitchFamily="49" charset="-122"/>
                <a:ea typeface="仿宋" panose="02010609060101010101" pitchFamily="49" charset="-122"/>
              </a:rPr>
              <a:t>06/01</a:t>
            </a:r>
          </a:p>
        </p:txBody>
      </p:sp>
      <p:sp>
        <p:nvSpPr>
          <p:cNvPr id="3" name="爆炸形 1 2"/>
          <p:cNvSpPr/>
          <p:nvPr/>
        </p:nvSpPr>
        <p:spPr>
          <a:xfrm>
            <a:off x="8447580" y="4746770"/>
            <a:ext cx="712274" cy="65533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Text Box 20"/>
          <p:cNvSpPr txBox="1">
            <a:spLocks noChangeArrowheads="1"/>
          </p:cNvSpPr>
          <p:nvPr/>
        </p:nvSpPr>
        <p:spPr bwMode="auto">
          <a:xfrm>
            <a:off x="8494451" y="4946175"/>
            <a:ext cx="753064" cy="2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1" lang="en-US" altLang="zh-CN" sz="1200" b="1" dirty="0">
                <a:latin typeface="微软雅黑" pitchFamily="34" charset="-122"/>
                <a:ea typeface="微软雅黑" pitchFamily="34" charset="-122"/>
              </a:rPr>
              <a:t>06/26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2F77D3EB-9965-4FD2-A954-5EC9F41C8D03}"/>
              </a:ext>
            </a:extLst>
          </p:cNvPr>
          <p:cNvGrpSpPr/>
          <p:nvPr/>
        </p:nvGrpSpPr>
        <p:grpSpPr>
          <a:xfrm>
            <a:off x="4453293" y="1476670"/>
            <a:ext cx="1865909" cy="5156319"/>
            <a:chOff x="1631972" y="1459917"/>
            <a:chExt cx="1865909" cy="5156319"/>
          </a:xfrm>
        </p:grpSpPr>
        <p:sp>
          <p:nvSpPr>
            <p:cNvPr id="156" name="Line 106"/>
            <p:cNvSpPr>
              <a:spLocks noChangeShapeType="1"/>
            </p:cNvSpPr>
            <p:nvPr/>
          </p:nvSpPr>
          <p:spPr bwMode="auto">
            <a:xfrm>
              <a:off x="1752358" y="1695455"/>
              <a:ext cx="352" cy="492078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7500" tIns="35100" rIns="67500" bIns="35100" anchor="ctr"/>
            <a:lstStyle/>
            <a:p>
              <a:endParaRPr lang="en-US" sz="240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57" name="5-Point Star 26"/>
            <p:cNvSpPr/>
            <p:nvPr/>
          </p:nvSpPr>
          <p:spPr>
            <a:xfrm>
              <a:off x="1631972" y="1476584"/>
              <a:ext cx="241476" cy="204788"/>
            </a:xfrm>
            <a:prstGeom prst="star5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xmlns="" id="{A0E008C7-EB81-4C0A-8834-4C627682873E}"/>
                </a:ext>
              </a:extLst>
            </p:cNvPr>
            <p:cNvGrpSpPr/>
            <p:nvPr/>
          </p:nvGrpSpPr>
          <p:grpSpPr>
            <a:xfrm>
              <a:off x="1662059" y="1459917"/>
              <a:ext cx="1835822" cy="989576"/>
              <a:chOff x="1651547" y="1459917"/>
              <a:chExt cx="1835822" cy="989576"/>
            </a:xfrm>
          </p:grpSpPr>
          <p:sp>
            <p:nvSpPr>
              <p:cNvPr id="159" name="AutoShape 80"/>
              <p:cNvSpPr>
                <a:spLocks noChangeArrowheads="1"/>
              </p:cNvSpPr>
              <p:nvPr/>
            </p:nvSpPr>
            <p:spPr bwMode="auto">
              <a:xfrm>
                <a:off x="1651547" y="2288859"/>
                <a:ext cx="208420" cy="160634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500" tIns="35100" rIns="67500" bIns="3510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zh-TW" altLang="en-US" sz="240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875335" y="1459917"/>
                <a:ext cx="16120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b="1" dirty="0">
                    <a:solidFill>
                      <a:srgbClr val="FF3300"/>
                    </a:solidFill>
                    <a:latin typeface="微软雅黑" pitchFamily="34" charset="-122"/>
                    <a:ea typeface="微软雅黑" pitchFamily="34" charset="-122"/>
                  </a:rPr>
                  <a:t>We are Here !</a:t>
                </a:r>
                <a:endParaRPr kumimoji="1" lang="en-US" altLang="zh-CN" sz="120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99" name="Oval 93"/>
          <p:cNvSpPr>
            <a:spLocks noChangeArrowheads="1"/>
          </p:cNvSpPr>
          <p:nvPr/>
        </p:nvSpPr>
        <p:spPr bwMode="auto">
          <a:xfrm>
            <a:off x="2727052" y="6104690"/>
            <a:ext cx="574675" cy="574675"/>
          </a:xfrm>
          <a:prstGeom prst="ellipse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2700000" scaled="1"/>
          </a:gradFill>
          <a:ln w="38100" cmpd="sng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EE2E2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EE2E24"/>
              </a:buClr>
              <a:buFont typeface="Arial" panose="020B0604020202020204" pitchFamily="34" charset="0"/>
              <a:buChar char="–"/>
              <a:defRPr sz="2200"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EE2E24"/>
              </a:buClr>
              <a:buChar char="•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har char="–"/>
              <a:defRPr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M1</a:t>
            </a:r>
            <a:endParaRPr kumimoji="0" lang="en-US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9" name="Oval 93"/>
          <p:cNvSpPr>
            <a:spLocks noChangeArrowheads="1"/>
          </p:cNvSpPr>
          <p:nvPr/>
        </p:nvSpPr>
        <p:spPr bwMode="auto">
          <a:xfrm>
            <a:off x="1304059" y="6104690"/>
            <a:ext cx="574675" cy="574675"/>
          </a:xfrm>
          <a:prstGeom prst="ellipse">
            <a:avLst/>
          </a:prstGeom>
          <a:gradFill rotWithShape="1">
            <a:gsLst>
              <a:gs pos="0">
                <a:srgbClr val="3399FF"/>
              </a:gs>
              <a:gs pos="100000">
                <a:srgbClr val="0000FF"/>
              </a:gs>
            </a:gsLst>
            <a:lin ang="2700000" scaled="1"/>
          </a:gradFill>
          <a:ln w="38100" cmpd="sng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EE2E2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EE2E24"/>
              </a:buClr>
              <a:buFont typeface="Arial" panose="020B0604020202020204" pitchFamily="34" charset="0"/>
              <a:buChar char="–"/>
              <a:defRPr sz="2200"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EE2E24"/>
              </a:buClr>
              <a:buChar char="•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har char="–"/>
              <a:defRPr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i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M0</a:t>
            </a:r>
            <a:endParaRPr kumimoji="0" lang="en-US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863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23666" y="874775"/>
            <a:ext cx="46214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功能设计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–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库存管理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C4E6BBBC-C17E-4202-B603-12D75641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474" y="955346"/>
            <a:ext cx="9127887" cy="47384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DD352C7-C130-4F3E-8EE5-A59A101F0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90" y="955346"/>
            <a:ext cx="6536613" cy="47384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F52A09C-6DD8-4822-BDBD-5D8AF8981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231" y="1951834"/>
            <a:ext cx="6439421" cy="42258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B5B32426-4757-4B6E-B483-CFB06C8B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763" y="2376882"/>
            <a:ext cx="6772275" cy="4629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06CA36A2-24BE-4902-92FC-A720E0F02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95" y="1423753"/>
            <a:ext cx="2725096" cy="505381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6C3D5EC9-9211-4282-B7F7-07496E110D9E}"/>
              </a:ext>
            </a:extLst>
          </p:cNvPr>
          <p:cNvSpPr/>
          <p:nvPr/>
        </p:nvSpPr>
        <p:spPr>
          <a:xfrm>
            <a:off x="3090936" y="5539644"/>
            <a:ext cx="3737099" cy="206210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仓储能力管理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库龄管理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盘点管理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批次管理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库位管理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基础数据管理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0" algn="ctr">
              <a:defRPr/>
            </a:pP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5739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 Box 5">
            <a:extLst>
              <a:ext uri="{FF2B5EF4-FFF2-40B4-BE49-F238E27FC236}">
                <a16:creationId xmlns:a16="http://schemas.microsoft.com/office/drawing/2014/main" xmlns="" id="{0EB98A5D-D79B-4DDD-A8B9-5717473D4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639" y="893199"/>
            <a:ext cx="38359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用场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景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销售出库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1" name="Picture 2" descr="C:\Users\sychen\Pictures\images (11).jpg">
            <a:extLst>
              <a:ext uri="{FF2B5EF4-FFF2-40B4-BE49-F238E27FC236}">
                <a16:creationId xmlns:a16="http://schemas.microsoft.com/office/drawing/2014/main" xmlns="" id="{85DD3306-6658-445B-BAAA-BC433648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56" y="1765688"/>
            <a:ext cx="1397926" cy="13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3" name="文本框 602">
            <a:extLst>
              <a:ext uri="{FF2B5EF4-FFF2-40B4-BE49-F238E27FC236}">
                <a16:creationId xmlns:a16="http://schemas.microsoft.com/office/drawing/2014/main" xmlns="" id="{C18C74D0-063E-45B9-8E11-95CA85F3DA76}"/>
              </a:ext>
            </a:extLst>
          </p:cNvPr>
          <p:cNvSpPr txBox="1"/>
          <p:nvPr/>
        </p:nvSpPr>
        <p:spPr>
          <a:xfrm>
            <a:off x="1279221" y="31636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发货计划</a:t>
            </a:r>
          </a:p>
        </p:txBody>
      </p:sp>
      <p:grpSp>
        <p:nvGrpSpPr>
          <p:cNvPr id="604" name="Group 41">
            <a:extLst>
              <a:ext uri="{FF2B5EF4-FFF2-40B4-BE49-F238E27FC236}">
                <a16:creationId xmlns:a16="http://schemas.microsoft.com/office/drawing/2014/main" xmlns="" id="{F1BBE746-5E6F-419A-8AC1-A7ADB1576FAB}"/>
              </a:ext>
            </a:extLst>
          </p:cNvPr>
          <p:cNvGrpSpPr/>
          <p:nvPr/>
        </p:nvGrpSpPr>
        <p:grpSpPr>
          <a:xfrm>
            <a:off x="4329796" y="1766276"/>
            <a:ext cx="1094811" cy="1243105"/>
            <a:chOff x="146678" y="3262260"/>
            <a:chExt cx="1094811" cy="1243105"/>
          </a:xfrm>
        </p:grpSpPr>
        <p:pic>
          <p:nvPicPr>
            <p:cNvPr id="605" name="Picture 4">
              <a:extLst>
                <a:ext uri="{FF2B5EF4-FFF2-40B4-BE49-F238E27FC236}">
                  <a16:creationId xmlns:a16="http://schemas.microsoft.com/office/drawing/2014/main" xmlns="" id="{4616B56D-5D82-497E-8541-C9C677314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9179" y="3439975"/>
              <a:ext cx="562310" cy="1065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6" name="Picture 2">
              <a:extLst>
                <a:ext uri="{FF2B5EF4-FFF2-40B4-BE49-F238E27FC236}">
                  <a16:creationId xmlns:a16="http://schemas.microsoft.com/office/drawing/2014/main" xmlns="" id="{5B095670-C7B0-4261-A02F-E085E3798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78" y="3262260"/>
              <a:ext cx="636842" cy="12147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07" name="文本框 606">
            <a:extLst>
              <a:ext uri="{FF2B5EF4-FFF2-40B4-BE49-F238E27FC236}">
                <a16:creationId xmlns:a16="http://schemas.microsoft.com/office/drawing/2014/main" xmlns="" id="{C6E583F7-B852-48CB-B22B-10A75E7C6B7C}"/>
              </a:ext>
            </a:extLst>
          </p:cNvPr>
          <p:cNvSpPr txBox="1"/>
          <p:nvPr/>
        </p:nvSpPr>
        <p:spPr>
          <a:xfrm>
            <a:off x="4308299" y="3158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按单备货</a:t>
            </a:r>
          </a:p>
        </p:txBody>
      </p:sp>
      <p:pic>
        <p:nvPicPr>
          <p:cNvPr id="608" name="Picture 3">
            <a:extLst>
              <a:ext uri="{FF2B5EF4-FFF2-40B4-BE49-F238E27FC236}">
                <a16:creationId xmlns:a16="http://schemas.microsoft.com/office/drawing/2014/main" xmlns="" id="{7E3CB483-4C40-4EDD-9B5A-E37ACEBC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882" y="1776163"/>
            <a:ext cx="1327306" cy="140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9" name="文本框 608">
            <a:extLst>
              <a:ext uri="{FF2B5EF4-FFF2-40B4-BE49-F238E27FC236}">
                <a16:creationId xmlns:a16="http://schemas.microsoft.com/office/drawing/2014/main" xmlns="" id="{436F9B4F-74F9-49C1-B4FA-EB966ABD93B3}"/>
              </a:ext>
            </a:extLst>
          </p:cNvPr>
          <p:cNvSpPr txBox="1"/>
          <p:nvPr/>
        </p:nvSpPr>
        <p:spPr>
          <a:xfrm>
            <a:off x="7629537" y="31587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出库检验</a:t>
            </a:r>
          </a:p>
        </p:txBody>
      </p:sp>
      <p:pic>
        <p:nvPicPr>
          <p:cNvPr id="610" name="图片 609">
            <a:extLst>
              <a:ext uri="{FF2B5EF4-FFF2-40B4-BE49-F238E27FC236}">
                <a16:creationId xmlns:a16="http://schemas.microsoft.com/office/drawing/2014/main" xmlns="" id="{7B65963F-97E9-4B36-8245-7DE5D84A1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901" y="5084648"/>
            <a:ext cx="2751880" cy="1193723"/>
          </a:xfrm>
          <a:prstGeom prst="rect">
            <a:avLst/>
          </a:prstGeom>
        </p:spPr>
      </p:pic>
      <p:sp>
        <p:nvSpPr>
          <p:cNvPr id="611" name="文本框 610">
            <a:extLst>
              <a:ext uri="{FF2B5EF4-FFF2-40B4-BE49-F238E27FC236}">
                <a16:creationId xmlns:a16="http://schemas.microsoft.com/office/drawing/2014/main" xmlns="" id="{1809F9D7-F7E4-4A11-BC9D-6940E562F01B}"/>
              </a:ext>
            </a:extLst>
          </p:cNvPr>
          <p:cNvSpPr txBox="1"/>
          <p:nvPr/>
        </p:nvSpPr>
        <p:spPr>
          <a:xfrm>
            <a:off x="8950320" y="6559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合格装载</a:t>
            </a:r>
          </a:p>
        </p:txBody>
      </p:sp>
      <p:pic>
        <p:nvPicPr>
          <p:cNvPr id="613" name="图片 612">
            <a:extLst>
              <a:ext uri="{FF2B5EF4-FFF2-40B4-BE49-F238E27FC236}">
                <a16:creationId xmlns:a16="http://schemas.microsoft.com/office/drawing/2014/main" xmlns="" id="{46AA4108-6FF1-4A76-BEC4-A6F0FA55F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3563" y="4725797"/>
            <a:ext cx="1462087" cy="1552574"/>
          </a:xfrm>
          <a:prstGeom prst="rect">
            <a:avLst/>
          </a:prstGeom>
        </p:spPr>
      </p:pic>
      <p:sp>
        <p:nvSpPr>
          <p:cNvPr id="614" name="文本框 613">
            <a:extLst>
              <a:ext uri="{FF2B5EF4-FFF2-40B4-BE49-F238E27FC236}">
                <a16:creationId xmlns:a16="http://schemas.microsoft.com/office/drawing/2014/main" xmlns="" id="{B4F8D1E2-7EBA-465B-945E-CD0990766887}"/>
              </a:ext>
            </a:extLst>
          </p:cNvPr>
          <p:cNvSpPr txBox="1"/>
          <p:nvPr/>
        </p:nvSpPr>
        <p:spPr>
          <a:xfrm>
            <a:off x="4890311" y="63794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装车拍照</a:t>
            </a:r>
          </a:p>
        </p:txBody>
      </p:sp>
      <p:pic>
        <p:nvPicPr>
          <p:cNvPr id="615" name="图片 614">
            <a:extLst>
              <a:ext uri="{FF2B5EF4-FFF2-40B4-BE49-F238E27FC236}">
                <a16:creationId xmlns:a16="http://schemas.microsoft.com/office/drawing/2014/main" xmlns="" id="{E455A733-B659-4F9B-97AE-484B3B13C9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4055" y="2249374"/>
            <a:ext cx="206265" cy="451302"/>
          </a:xfrm>
          <a:prstGeom prst="rect">
            <a:avLst/>
          </a:prstGeom>
        </p:spPr>
      </p:pic>
      <p:pic>
        <p:nvPicPr>
          <p:cNvPr id="616" name="图片 615">
            <a:extLst>
              <a:ext uri="{FF2B5EF4-FFF2-40B4-BE49-F238E27FC236}">
                <a16:creationId xmlns:a16="http://schemas.microsoft.com/office/drawing/2014/main" xmlns="" id="{1A85B0EA-DC11-44A5-BE2A-86F9F52E4B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044" y="5069499"/>
            <a:ext cx="2171700" cy="1447800"/>
          </a:xfrm>
          <a:prstGeom prst="rect">
            <a:avLst/>
          </a:prstGeom>
        </p:spPr>
      </p:pic>
      <p:sp>
        <p:nvSpPr>
          <p:cNvPr id="617" name="箭头: 右 616">
            <a:extLst>
              <a:ext uri="{FF2B5EF4-FFF2-40B4-BE49-F238E27FC236}">
                <a16:creationId xmlns:a16="http://schemas.microsoft.com/office/drawing/2014/main" xmlns="" id="{A18DD2F1-9438-4BB6-AEA8-6948A3E423A8}"/>
              </a:ext>
            </a:extLst>
          </p:cNvPr>
          <p:cNvSpPr/>
          <p:nvPr/>
        </p:nvSpPr>
        <p:spPr>
          <a:xfrm>
            <a:off x="2767022" y="2373649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8" name="箭头: 右 617">
            <a:extLst>
              <a:ext uri="{FF2B5EF4-FFF2-40B4-BE49-F238E27FC236}">
                <a16:creationId xmlns:a16="http://schemas.microsoft.com/office/drawing/2014/main" xmlns="" id="{AE44152D-F2E6-4E91-BB2B-948B58F9E883}"/>
              </a:ext>
            </a:extLst>
          </p:cNvPr>
          <p:cNvSpPr/>
          <p:nvPr/>
        </p:nvSpPr>
        <p:spPr>
          <a:xfrm>
            <a:off x="5887627" y="2362411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9" name="箭头: 右 618">
            <a:extLst>
              <a:ext uri="{FF2B5EF4-FFF2-40B4-BE49-F238E27FC236}">
                <a16:creationId xmlns:a16="http://schemas.microsoft.com/office/drawing/2014/main" xmlns="" id="{3CFE1531-DF43-4072-9479-19DA77CE7FA9}"/>
              </a:ext>
            </a:extLst>
          </p:cNvPr>
          <p:cNvSpPr/>
          <p:nvPr/>
        </p:nvSpPr>
        <p:spPr>
          <a:xfrm rot="4113367">
            <a:off x="8331358" y="3906132"/>
            <a:ext cx="1792137" cy="334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0" name="箭头: 右 619">
            <a:extLst>
              <a:ext uri="{FF2B5EF4-FFF2-40B4-BE49-F238E27FC236}">
                <a16:creationId xmlns:a16="http://schemas.microsoft.com/office/drawing/2014/main" xmlns="" id="{503696AF-FA4A-4D5C-B082-C30563672BF0}"/>
              </a:ext>
            </a:extLst>
          </p:cNvPr>
          <p:cNvSpPr/>
          <p:nvPr/>
        </p:nvSpPr>
        <p:spPr>
          <a:xfrm rot="10800000">
            <a:off x="6661306" y="5554471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1" name="箭头: 右 620">
            <a:extLst>
              <a:ext uri="{FF2B5EF4-FFF2-40B4-BE49-F238E27FC236}">
                <a16:creationId xmlns:a16="http://schemas.microsoft.com/office/drawing/2014/main" xmlns="" id="{4DFC0F77-3FFD-4633-970A-5AB1FEA98A3D}"/>
              </a:ext>
            </a:extLst>
          </p:cNvPr>
          <p:cNvSpPr/>
          <p:nvPr/>
        </p:nvSpPr>
        <p:spPr>
          <a:xfrm rot="10800000">
            <a:off x="3212716" y="5630158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2" name="文本框 621">
            <a:extLst>
              <a:ext uri="{FF2B5EF4-FFF2-40B4-BE49-F238E27FC236}">
                <a16:creationId xmlns:a16="http://schemas.microsoft.com/office/drawing/2014/main" xmlns="" id="{4091157E-FD1F-4A7D-8154-E03298EBC3E3}"/>
              </a:ext>
            </a:extLst>
          </p:cNvPr>
          <p:cNvSpPr txBox="1"/>
          <p:nvPr/>
        </p:nvSpPr>
        <p:spPr>
          <a:xfrm>
            <a:off x="1512896" y="63745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货品发运</a:t>
            </a:r>
          </a:p>
        </p:txBody>
      </p:sp>
      <p:sp>
        <p:nvSpPr>
          <p:cNvPr id="623" name="流程图: 文档 622">
            <a:extLst>
              <a:ext uri="{FF2B5EF4-FFF2-40B4-BE49-F238E27FC236}">
                <a16:creationId xmlns:a16="http://schemas.microsoft.com/office/drawing/2014/main" xmlns="" id="{39A8EF31-0602-41E3-A740-DFE958158026}"/>
              </a:ext>
            </a:extLst>
          </p:cNvPr>
          <p:cNvSpPr/>
          <p:nvPr/>
        </p:nvSpPr>
        <p:spPr>
          <a:xfrm>
            <a:off x="2911366" y="4803228"/>
            <a:ext cx="651641" cy="451944"/>
          </a:xfrm>
          <a:prstGeom prst="flowChartDocument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装箱清单</a:t>
            </a:r>
          </a:p>
        </p:txBody>
      </p:sp>
      <p:sp>
        <p:nvSpPr>
          <p:cNvPr id="624" name="Rectangle 538">
            <a:extLst>
              <a:ext uri="{FF2B5EF4-FFF2-40B4-BE49-F238E27FC236}">
                <a16:creationId xmlns:a16="http://schemas.microsoft.com/office/drawing/2014/main" xmlns="" id="{0B61A05E-76C0-4855-933B-9B8686EBB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3709" y="1390661"/>
            <a:ext cx="2397471" cy="3139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获取发货计划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仓库按单备货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质量发货检验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质检合格装车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装车结果拍照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打印清单发货</a:t>
            </a:r>
            <a:endParaRPr lang="zh-CN" altLang="en-AU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" name="图片 614">
            <a:extLst>
              <a:ext uri="{FF2B5EF4-FFF2-40B4-BE49-F238E27FC236}">
                <a16:creationId xmlns:a16="http://schemas.microsoft.com/office/drawing/2014/main" xmlns="" id="{E455A733-B659-4F9B-97AE-484B3B13C9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006" y="2013349"/>
            <a:ext cx="206265" cy="45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18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23666" y="900533"/>
            <a:ext cx="45570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功能设计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–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装载发运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6C3D5EC9-9211-4282-B7F7-07496E110D9E}"/>
              </a:ext>
            </a:extLst>
          </p:cNvPr>
          <p:cNvSpPr/>
          <p:nvPr/>
        </p:nvSpPr>
        <p:spPr>
          <a:xfrm>
            <a:off x="3294220" y="5791892"/>
            <a:ext cx="5954883" cy="206210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发货计划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仓库按单备货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备货完成报检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检验合格装车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装车完成，生成装箱清单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打印装箱清单发运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0" algn="ctr">
              <a:defRPr/>
            </a:pP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2D2B283-4C5A-4EA4-A0E3-38DE5194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496" y="923968"/>
            <a:ext cx="8057164" cy="50768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7763107-191F-40BA-9FAA-ECD24669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9" y="1386496"/>
            <a:ext cx="3023949" cy="57561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E0A34A4D-AF7D-4777-84D3-D4520F7D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904" y="3191521"/>
            <a:ext cx="7426871" cy="40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807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5"/>
          <p:cNvSpPr txBox="1">
            <a:spLocks noChangeArrowheads="1"/>
          </p:cNvSpPr>
          <p:nvPr/>
        </p:nvSpPr>
        <p:spPr bwMode="auto">
          <a:xfrm>
            <a:off x="-154546" y="899083"/>
            <a:ext cx="49841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应用场景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质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量管理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1304029" y="1987247"/>
            <a:ext cx="1916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来料检验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首件检验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工序巡检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成品抽检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OQC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出货检验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退料检验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310492" y="4513327"/>
            <a:ext cx="2175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品不合格品管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定管理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量异常预警管控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第三方监造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SPC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量追溯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87346" y="3322122"/>
            <a:ext cx="9846809" cy="1970791"/>
            <a:chOff x="987346" y="3322122"/>
            <a:chExt cx="9846809" cy="1970791"/>
          </a:xfrm>
        </p:grpSpPr>
        <p:sp>
          <p:nvSpPr>
            <p:cNvPr id="67" name="平行四边形 70">
              <a:extLst>
                <a:ext uri="{FF2B5EF4-FFF2-40B4-BE49-F238E27FC236}">
                  <a16:creationId xmlns:a16="http://schemas.microsoft.com/office/drawing/2014/main" xmlns="" id="{47D57FED-6483-4B3C-9628-AD0CCEC93454}"/>
                </a:ext>
              </a:extLst>
            </p:cNvPr>
            <p:cNvSpPr/>
            <p:nvPr/>
          </p:nvSpPr>
          <p:spPr>
            <a:xfrm>
              <a:off x="987346" y="3322122"/>
              <a:ext cx="9846809" cy="1970791"/>
            </a:xfrm>
            <a:prstGeom prst="parallelogram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圆角矩形 28">
              <a:extLst>
                <a:ext uri="{FF2B5EF4-FFF2-40B4-BE49-F238E27FC236}">
                  <a16:creationId xmlns:a16="http://schemas.microsoft.com/office/drawing/2014/main" xmlns="" id="{258F96BA-B011-448B-977D-6012A9E4EDF8}"/>
                </a:ext>
              </a:extLst>
            </p:cNvPr>
            <p:cNvSpPr/>
            <p:nvPr/>
          </p:nvSpPr>
          <p:spPr>
            <a:xfrm>
              <a:off x="3373836" y="3864082"/>
              <a:ext cx="960000" cy="52577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IQC</a:t>
              </a:r>
            </a:p>
            <a:p>
              <a:pPr algn="ctr"/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圆角矩形 41">
              <a:extLst>
                <a:ext uri="{FF2B5EF4-FFF2-40B4-BE49-F238E27FC236}">
                  <a16:creationId xmlns:a16="http://schemas.microsoft.com/office/drawing/2014/main" xmlns="" id="{66B92EBA-40DE-481F-A833-6DE877CE2B3F}"/>
                </a:ext>
              </a:extLst>
            </p:cNvPr>
            <p:cNvSpPr/>
            <p:nvPr/>
          </p:nvSpPr>
          <p:spPr>
            <a:xfrm>
              <a:off x="5309425" y="3852264"/>
              <a:ext cx="960000" cy="5256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PQC</a:t>
              </a:r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圆角矩形 42">
              <a:extLst>
                <a:ext uri="{FF2B5EF4-FFF2-40B4-BE49-F238E27FC236}">
                  <a16:creationId xmlns:a16="http://schemas.microsoft.com/office/drawing/2014/main" xmlns="" id="{E5AB9771-7542-4BCE-88AA-C5C1C00648BD}"/>
                </a:ext>
              </a:extLst>
            </p:cNvPr>
            <p:cNvSpPr/>
            <p:nvPr/>
          </p:nvSpPr>
          <p:spPr>
            <a:xfrm>
              <a:off x="7185036" y="3846091"/>
              <a:ext cx="960000" cy="52577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OQC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7" name="Picture 4">
              <a:extLst>
                <a:ext uri="{FF2B5EF4-FFF2-40B4-BE49-F238E27FC236}">
                  <a16:creationId xmlns:a16="http://schemas.microsoft.com/office/drawing/2014/main" xmlns="" id="{5AFC7A56-19B5-40F8-921E-F9B1F612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695" y="4075345"/>
              <a:ext cx="672905" cy="331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" name="Picture 5">
              <a:extLst>
                <a:ext uri="{FF2B5EF4-FFF2-40B4-BE49-F238E27FC236}">
                  <a16:creationId xmlns:a16="http://schemas.microsoft.com/office/drawing/2014/main" xmlns="" id="{6E507C23-F75F-4FBA-B850-27D343023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555" y="4103035"/>
              <a:ext cx="666577" cy="280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6">
              <a:extLst>
                <a:ext uri="{FF2B5EF4-FFF2-40B4-BE49-F238E27FC236}">
                  <a16:creationId xmlns:a16="http://schemas.microsoft.com/office/drawing/2014/main" xmlns="" id="{1398B480-86CB-44D6-B403-88169F720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147" y="4109208"/>
              <a:ext cx="659576" cy="280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0" name="矩形 100">
              <a:extLst>
                <a:ext uri="{FF2B5EF4-FFF2-40B4-BE49-F238E27FC236}">
                  <a16:creationId xmlns:a16="http://schemas.microsoft.com/office/drawing/2014/main" xmlns="" id="{34C7F912-309A-49D4-B5E4-20CF09D19050}"/>
                </a:ext>
              </a:extLst>
            </p:cNvPr>
            <p:cNvSpPr/>
            <p:nvPr/>
          </p:nvSpPr>
          <p:spPr>
            <a:xfrm>
              <a:off x="1965244" y="3748198"/>
              <a:ext cx="1036857" cy="25827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供应商</a:t>
              </a:r>
            </a:p>
          </p:txBody>
        </p:sp>
        <p:pic>
          <p:nvPicPr>
            <p:cNvPr id="91" name="Picture 6">
              <a:extLst>
                <a:ext uri="{FF2B5EF4-FFF2-40B4-BE49-F238E27FC236}">
                  <a16:creationId xmlns:a16="http://schemas.microsoft.com/office/drawing/2014/main" xmlns="" id="{CF1B1B44-7DFF-4359-B536-854463684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174743" y="4024054"/>
              <a:ext cx="523447" cy="3458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" name="矩形 102">
              <a:extLst>
                <a:ext uri="{FF2B5EF4-FFF2-40B4-BE49-F238E27FC236}">
                  <a16:creationId xmlns:a16="http://schemas.microsoft.com/office/drawing/2014/main" xmlns="" id="{185A5F31-F08A-4A73-BAB0-797E1C0CB8B6}"/>
                </a:ext>
              </a:extLst>
            </p:cNvPr>
            <p:cNvSpPr/>
            <p:nvPr/>
          </p:nvSpPr>
          <p:spPr>
            <a:xfrm>
              <a:off x="8947638" y="3779592"/>
              <a:ext cx="1036857" cy="25827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终端用户</a:t>
              </a:r>
            </a:p>
          </p:txBody>
        </p:sp>
        <p:sp>
          <p:nvSpPr>
            <p:cNvPr id="93" name="右箭头 29">
              <a:extLst>
                <a:ext uri="{FF2B5EF4-FFF2-40B4-BE49-F238E27FC236}">
                  <a16:creationId xmlns:a16="http://schemas.microsoft.com/office/drawing/2014/main" xmlns="" id="{12DCAA13-5164-48CD-9EF0-6A921F10FD4D}"/>
                </a:ext>
              </a:extLst>
            </p:cNvPr>
            <p:cNvSpPr/>
            <p:nvPr/>
          </p:nvSpPr>
          <p:spPr>
            <a:xfrm>
              <a:off x="2848455" y="3953718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右箭头 51">
              <a:extLst>
                <a:ext uri="{FF2B5EF4-FFF2-40B4-BE49-F238E27FC236}">
                  <a16:creationId xmlns:a16="http://schemas.microsoft.com/office/drawing/2014/main" xmlns="" id="{0C379A21-4E54-479B-894D-4E68987AEC3B}"/>
                </a:ext>
              </a:extLst>
            </p:cNvPr>
            <p:cNvSpPr/>
            <p:nvPr/>
          </p:nvSpPr>
          <p:spPr>
            <a:xfrm>
              <a:off x="4648960" y="3951250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5" name="直接箭头连接符 107">
              <a:extLst>
                <a:ext uri="{FF2B5EF4-FFF2-40B4-BE49-F238E27FC236}">
                  <a16:creationId xmlns:a16="http://schemas.microsoft.com/office/drawing/2014/main" xmlns="" id="{64B0DAAA-B358-4ABE-8320-F6FFA204681C}"/>
                </a:ext>
              </a:extLst>
            </p:cNvPr>
            <p:cNvCxnSpPr/>
            <p:nvPr/>
          </p:nvCxnSpPr>
          <p:spPr>
            <a:xfrm>
              <a:off x="3272359" y="3593048"/>
              <a:ext cx="5910861" cy="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109">
              <a:extLst>
                <a:ext uri="{FF2B5EF4-FFF2-40B4-BE49-F238E27FC236}">
                  <a16:creationId xmlns:a16="http://schemas.microsoft.com/office/drawing/2014/main" xmlns="" id="{E218431D-E311-43F6-AD2B-57B43CE5D9AB}"/>
                </a:ext>
              </a:extLst>
            </p:cNvPr>
            <p:cNvSpPr/>
            <p:nvPr/>
          </p:nvSpPr>
          <p:spPr>
            <a:xfrm>
              <a:off x="2848455" y="3338832"/>
              <a:ext cx="5696108" cy="2518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物料质量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       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                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工序质量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    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                  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出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货质量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8" name="直接箭头连接符 110">
              <a:extLst>
                <a:ext uri="{FF2B5EF4-FFF2-40B4-BE49-F238E27FC236}">
                  <a16:creationId xmlns:a16="http://schemas.microsoft.com/office/drawing/2014/main" xmlns="" id="{73CC70DD-4DFB-4E96-874B-9DAC9F488233}"/>
                </a:ext>
              </a:extLst>
            </p:cNvPr>
            <p:cNvCxnSpPr/>
            <p:nvPr/>
          </p:nvCxnSpPr>
          <p:spPr>
            <a:xfrm flipH="1">
              <a:off x="3262900" y="4610316"/>
              <a:ext cx="5920320" cy="10824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111">
              <a:extLst>
                <a:ext uri="{FF2B5EF4-FFF2-40B4-BE49-F238E27FC236}">
                  <a16:creationId xmlns:a16="http://schemas.microsoft.com/office/drawing/2014/main" xmlns="" id="{FAB5DD17-EBEE-4179-AEDC-C4042822A392}"/>
                </a:ext>
              </a:extLst>
            </p:cNvPr>
            <p:cNvSpPr/>
            <p:nvPr/>
          </p:nvSpPr>
          <p:spPr>
            <a:xfrm>
              <a:off x="3231322" y="4642642"/>
              <a:ext cx="5116205" cy="29209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物料质量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&lt;-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--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工序质量    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                  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&lt;--- 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出货质量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9" name="Picture 10">
              <a:extLst>
                <a:ext uri="{FF2B5EF4-FFF2-40B4-BE49-F238E27FC236}">
                  <a16:creationId xmlns:a16="http://schemas.microsoft.com/office/drawing/2014/main" xmlns="" id="{DB569AAB-3405-4278-8DF1-9D384D0EA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515" y="4000498"/>
              <a:ext cx="520700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18" name="直接箭头连接符 130">
              <a:extLst>
                <a:ext uri="{FF2B5EF4-FFF2-40B4-BE49-F238E27FC236}">
                  <a16:creationId xmlns:a16="http://schemas.microsoft.com/office/drawing/2014/main" xmlns="" id="{3582EF2A-8263-4417-9389-DBF0E49F3AD3}"/>
                </a:ext>
              </a:extLst>
            </p:cNvPr>
            <p:cNvCxnSpPr>
              <a:endCxn id="84" idx="0"/>
            </p:cNvCxnSpPr>
            <p:nvPr/>
          </p:nvCxnSpPr>
          <p:spPr>
            <a:xfrm>
              <a:off x="3853836" y="3603611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31">
              <a:extLst>
                <a:ext uri="{FF2B5EF4-FFF2-40B4-BE49-F238E27FC236}">
                  <a16:creationId xmlns:a16="http://schemas.microsoft.com/office/drawing/2014/main" xmlns="" id="{E08848B2-2C9A-4C5E-816F-A821280BE372}"/>
                </a:ext>
              </a:extLst>
            </p:cNvPr>
            <p:cNvCxnSpPr/>
            <p:nvPr/>
          </p:nvCxnSpPr>
          <p:spPr>
            <a:xfrm>
              <a:off x="5796241" y="3593048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32">
              <a:extLst>
                <a:ext uri="{FF2B5EF4-FFF2-40B4-BE49-F238E27FC236}">
                  <a16:creationId xmlns:a16="http://schemas.microsoft.com/office/drawing/2014/main" xmlns="" id="{05D13032-4CC0-41D2-9511-5918E56E3B3E}"/>
                </a:ext>
              </a:extLst>
            </p:cNvPr>
            <p:cNvCxnSpPr/>
            <p:nvPr/>
          </p:nvCxnSpPr>
          <p:spPr>
            <a:xfrm>
              <a:off x="7647050" y="3593048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33">
              <a:extLst>
                <a:ext uri="{FF2B5EF4-FFF2-40B4-BE49-F238E27FC236}">
                  <a16:creationId xmlns:a16="http://schemas.microsoft.com/office/drawing/2014/main" xmlns="" id="{FEEFC0D4-031E-443A-BA56-316DE8476D5F}"/>
                </a:ext>
              </a:extLst>
            </p:cNvPr>
            <p:cNvCxnSpPr/>
            <p:nvPr/>
          </p:nvCxnSpPr>
          <p:spPr>
            <a:xfrm flipH="1" flipV="1">
              <a:off x="3848730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34">
              <a:extLst>
                <a:ext uri="{FF2B5EF4-FFF2-40B4-BE49-F238E27FC236}">
                  <a16:creationId xmlns:a16="http://schemas.microsoft.com/office/drawing/2014/main" xmlns="" id="{E1BABB32-9585-4E3B-A825-077D3556D079}"/>
                </a:ext>
              </a:extLst>
            </p:cNvPr>
            <p:cNvCxnSpPr/>
            <p:nvPr/>
          </p:nvCxnSpPr>
          <p:spPr>
            <a:xfrm flipH="1" flipV="1">
              <a:off x="5794366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35">
              <a:extLst>
                <a:ext uri="{FF2B5EF4-FFF2-40B4-BE49-F238E27FC236}">
                  <a16:creationId xmlns:a16="http://schemas.microsoft.com/office/drawing/2014/main" xmlns="" id="{72383F41-C924-4FE9-A28B-EB6171EFC64B}"/>
                </a:ext>
              </a:extLst>
            </p:cNvPr>
            <p:cNvCxnSpPr/>
            <p:nvPr/>
          </p:nvCxnSpPr>
          <p:spPr>
            <a:xfrm flipH="1" flipV="1">
              <a:off x="7638886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右箭头 51">
              <a:extLst>
                <a:ext uri="{FF2B5EF4-FFF2-40B4-BE49-F238E27FC236}">
                  <a16:creationId xmlns:a16="http://schemas.microsoft.com/office/drawing/2014/main" xmlns="" id="{0C379A21-4E54-479B-894D-4E68987AEC3B}"/>
                </a:ext>
              </a:extLst>
            </p:cNvPr>
            <p:cNvSpPr/>
            <p:nvPr/>
          </p:nvSpPr>
          <p:spPr>
            <a:xfrm>
              <a:off x="6553431" y="3947908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右箭头 51">
              <a:extLst>
                <a:ext uri="{FF2B5EF4-FFF2-40B4-BE49-F238E27FC236}">
                  <a16:creationId xmlns:a16="http://schemas.microsoft.com/office/drawing/2014/main" xmlns="" id="{0C379A21-4E54-479B-894D-4E68987AEC3B}"/>
                </a:ext>
              </a:extLst>
            </p:cNvPr>
            <p:cNvSpPr/>
            <p:nvPr/>
          </p:nvSpPr>
          <p:spPr>
            <a:xfrm>
              <a:off x="8535189" y="3946830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31705" y="1667388"/>
            <a:ext cx="10177796" cy="1600625"/>
            <a:chOff x="731705" y="1667388"/>
            <a:chExt cx="10177796" cy="1600625"/>
          </a:xfrm>
        </p:grpSpPr>
        <p:sp>
          <p:nvSpPr>
            <p:cNvPr id="68" name="五边形 1">
              <a:extLst>
                <a:ext uri="{FF2B5EF4-FFF2-40B4-BE49-F238E27FC236}">
                  <a16:creationId xmlns:a16="http://schemas.microsoft.com/office/drawing/2014/main" xmlns="" id="{C41D4311-1A95-4066-867D-EEB9B94066FE}"/>
                </a:ext>
              </a:extLst>
            </p:cNvPr>
            <p:cNvSpPr/>
            <p:nvPr/>
          </p:nvSpPr>
          <p:spPr>
            <a:xfrm rot="5400000">
              <a:off x="5019586" y="-2620493"/>
              <a:ext cx="1600625" cy="10176388"/>
            </a:xfrm>
            <a:prstGeom prst="homePlate">
              <a:avLst>
                <a:gd name="adj" fmla="val 50572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78">
              <a:extLst>
                <a:ext uri="{FF2B5EF4-FFF2-40B4-BE49-F238E27FC236}">
                  <a16:creationId xmlns:a16="http://schemas.microsoft.com/office/drawing/2014/main" xmlns="" id="{CCA24613-1B08-4532-ACF9-926D250EF5D2}"/>
                </a:ext>
              </a:extLst>
            </p:cNvPr>
            <p:cNvSpPr/>
            <p:nvPr/>
          </p:nvSpPr>
          <p:spPr>
            <a:xfrm>
              <a:off x="1109394" y="1784019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供应商</a:t>
              </a:r>
            </a:p>
          </p:txBody>
        </p:sp>
        <p:sp>
          <p:nvSpPr>
            <p:cNvPr id="70" name="矩形 79">
              <a:extLst>
                <a:ext uri="{FF2B5EF4-FFF2-40B4-BE49-F238E27FC236}">
                  <a16:creationId xmlns:a16="http://schemas.microsoft.com/office/drawing/2014/main" xmlns="" id="{C1B8CC45-1FC9-4B88-870F-59CE77FA2EE3}"/>
                </a:ext>
              </a:extLst>
            </p:cNvPr>
            <p:cNvSpPr/>
            <p:nvPr/>
          </p:nvSpPr>
          <p:spPr>
            <a:xfrm>
              <a:off x="3094564" y="1784018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工序物料</a:t>
              </a:r>
            </a:p>
          </p:txBody>
        </p:sp>
        <p:sp>
          <p:nvSpPr>
            <p:cNvPr id="71" name="矩形 80">
              <a:extLst>
                <a:ext uri="{FF2B5EF4-FFF2-40B4-BE49-F238E27FC236}">
                  <a16:creationId xmlns:a16="http://schemas.microsoft.com/office/drawing/2014/main" xmlns="" id="{03A1505A-AA3B-4EC2-A45C-72FE676771CD}"/>
                </a:ext>
              </a:extLst>
            </p:cNvPr>
            <p:cNvSpPr/>
            <p:nvPr/>
          </p:nvSpPr>
          <p:spPr>
            <a:xfrm>
              <a:off x="5405923" y="1784531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质量分析</a:t>
              </a:r>
            </a:p>
          </p:txBody>
        </p:sp>
        <p:sp>
          <p:nvSpPr>
            <p:cNvPr id="72" name="矩形 81">
              <a:extLst>
                <a:ext uri="{FF2B5EF4-FFF2-40B4-BE49-F238E27FC236}">
                  <a16:creationId xmlns:a16="http://schemas.microsoft.com/office/drawing/2014/main" xmlns="" id="{596EBF29-555B-449D-8A9F-4997CC2E410B}"/>
                </a:ext>
              </a:extLst>
            </p:cNvPr>
            <p:cNvSpPr/>
            <p:nvPr/>
          </p:nvSpPr>
          <p:spPr>
            <a:xfrm>
              <a:off x="7339849" y="1786811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</a:t>
              </a:r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方监造</a:t>
              </a:r>
              <a:endPara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82">
              <a:extLst>
                <a:ext uri="{FF2B5EF4-FFF2-40B4-BE49-F238E27FC236}">
                  <a16:creationId xmlns:a16="http://schemas.microsoft.com/office/drawing/2014/main" xmlns="" id="{82C1E276-2C4E-45FF-B608-5019BE30D33A}"/>
                </a:ext>
              </a:extLst>
            </p:cNvPr>
            <p:cNvSpPr/>
            <p:nvPr/>
          </p:nvSpPr>
          <p:spPr>
            <a:xfrm>
              <a:off x="1109394" y="1977636"/>
              <a:ext cx="1492091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改善来料品质</a:t>
              </a:r>
            </a:p>
          </p:txBody>
        </p:sp>
        <p:sp>
          <p:nvSpPr>
            <p:cNvPr id="74" name="矩形 83">
              <a:extLst>
                <a:ext uri="{FF2B5EF4-FFF2-40B4-BE49-F238E27FC236}">
                  <a16:creationId xmlns:a16="http://schemas.microsoft.com/office/drawing/2014/main" xmlns="" id="{B99468C5-F52D-43E8-B7F6-4054F3EA8A28}"/>
                </a:ext>
              </a:extLst>
            </p:cNvPr>
            <p:cNvSpPr/>
            <p:nvPr/>
          </p:nvSpPr>
          <p:spPr>
            <a:xfrm>
              <a:off x="3006047" y="1986210"/>
              <a:ext cx="1575738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过程物料品质管控</a:t>
              </a:r>
            </a:p>
          </p:txBody>
        </p:sp>
        <p:sp>
          <p:nvSpPr>
            <p:cNvPr id="75" name="矩形 84">
              <a:extLst>
                <a:ext uri="{FF2B5EF4-FFF2-40B4-BE49-F238E27FC236}">
                  <a16:creationId xmlns:a16="http://schemas.microsoft.com/office/drawing/2014/main" xmlns="" id="{F681290B-6D27-411B-9A6C-0FDC6BD398C0}"/>
                </a:ext>
              </a:extLst>
            </p:cNvPr>
            <p:cNvSpPr/>
            <p:nvPr/>
          </p:nvSpPr>
          <p:spPr>
            <a:xfrm>
              <a:off x="5228977" y="2008820"/>
              <a:ext cx="1787204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en-US" altLang="zh-CN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TOP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项问</a:t>
              </a:r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</a:t>
              </a:r>
              <a:r>
                <a:rPr lang="en-US" altLang="zh-CN" sz="12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,SPC</a:t>
              </a:r>
              <a:endPara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xmlns="" id="{D097D15A-8A45-4493-A7D9-AD0862979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250" y="2405229"/>
              <a:ext cx="430279" cy="307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7" name="直接箭头连接符 87">
              <a:extLst>
                <a:ext uri="{FF2B5EF4-FFF2-40B4-BE49-F238E27FC236}">
                  <a16:creationId xmlns:a16="http://schemas.microsoft.com/office/drawing/2014/main" xmlns="" id="{AAF81219-EE5B-48A8-AA17-954A9FF423AA}"/>
                </a:ext>
              </a:extLst>
            </p:cNvPr>
            <p:cNvCxnSpPr/>
            <p:nvPr/>
          </p:nvCxnSpPr>
          <p:spPr>
            <a:xfrm flipV="1">
              <a:off x="1848727" y="2202302"/>
              <a:ext cx="0" cy="22432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27">
              <a:extLst>
                <a:ext uri="{FF2B5EF4-FFF2-40B4-BE49-F238E27FC236}">
                  <a16:creationId xmlns:a16="http://schemas.microsoft.com/office/drawing/2014/main" xmlns="" id="{6BE93062-FC2F-4B20-A471-A43893D99630}"/>
                </a:ext>
              </a:extLst>
            </p:cNvPr>
            <p:cNvGrpSpPr/>
            <p:nvPr/>
          </p:nvGrpSpPr>
          <p:grpSpPr>
            <a:xfrm>
              <a:off x="1843585" y="2202304"/>
              <a:ext cx="8238600" cy="220022"/>
              <a:chOff x="1041702" y="1923678"/>
              <a:chExt cx="4579998" cy="220434"/>
            </a:xfrm>
          </p:grpSpPr>
          <p:cxnSp>
            <p:nvCxnSpPr>
              <p:cNvPr id="79" name="直接连接符 89">
                <a:extLst>
                  <a:ext uri="{FF2B5EF4-FFF2-40B4-BE49-F238E27FC236}">
                    <a16:creationId xmlns:a16="http://schemas.microsoft.com/office/drawing/2014/main" xmlns="" id="{ADB2E5F3-69C0-4E9D-85A9-BB846917534E}"/>
                  </a:ext>
                </a:extLst>
              </p:cNvPr>
              <p:cNvCxnSpPr/>
              <p:nvPr/>
            </p:nvCxnSpPr>
            <p:spPr>
              <a:xfrm flipV="1">
                <a:off x="1041702" y="2113575"/>
                <a:ext cx="4579998" cy="30537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90">
                <a:extLst>
                  <a:ext uri="{FF2B5EF4-FFF2-40B4-BE49-F238E27FC236}">
                    <a16:creationId xmlns:a16="http://schemas.microsoft.com/office/drawing/2014/main" xmlns="" id="{C9575752-94CC-4A6C-9740-339D222D5F0B}"/>
                  </a:ext>
                </a:extLst>
              </p:cNvPr>
              <p:cNvCxnSpPr/>
              <p:nvPr/>
            </p:nvCxnSpPr>
            <p:spPr>
              <a:xfrm flipV="1">
                <a:off x="2129861" y="1932061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91">
                <a:extLst>
                  <a:ext uri="{FF2B5EF4-FFF2-40B4-BE49-F238E27FC236}">
                    <a16:creationId xmlns:a16="http://schemas.microsoft.com/office/drawing/2014/main" xmlns="" id="{1D613BDA-89DF-4E8E-97CE-2CE9C8713F85}"/>
                  </a:ext>
                </a:extLst>
              </p:cNvPr>
              <p:cNvCxnSpPr/>
              <p:nvPr/>
            </p:nvCxnSpPr>
            <p:spPr>
              <a:xfrm flipV="1">
                <a:off x="3397574" y="1932061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92">
                <a:extLst>
                  <a:ext uri="{FF2B5EF4-FFF2-40B4-BE49-F238E27FC236}">
                    <a16:creationId xmlns:a16="http://schemas.microsoft.com/office/drawing/2014/main" xmlns="" id="{E707279A-BC91-47BB-9788-6E3E866543E7}"/>
                  </a:ext>
                </a:extLst>
              </p:cNvPr>
              <p:cNvCxnSpPr/>
              <p:nvPr/>
            </p:nvCxnSpPr>
            <p:spPr>
              <a:xfrm flipV="1">
                <a:off x="4451985" y="1923678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矩形 93">
              <a:extLst>
                <a:ext uri="{FF2B5EF4-FFF2-40B4-BE49-F238E27FC236}">
                  <a16:creationId xmlns:a16="http://schemas.microsoft.com/office/drawing/2014/main" xmlns="" id="{87F41D0C-6EC5-414C-BD1E-137F732F8BFA}"/>
                </a:ext>
              </a:extLst>
            </p:cNvPr>
            <p:cNvSpPr/>
            <p:nvPr/>
          </p:nvSpPr>
          <p:spPr>
            <a:xfrm>
              <a:off x="5110990" y="2470047"/>
              <a:ext cx="1809581" cy="21791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质量追溯</a:t>
              </a:r>
              <a:endPara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108">
              <a:extLst>
                <a:ext uri="{FF2B5EF4-FFF2-40B4-BE49-F238E27FC236}">
                  <a16:creationId xmlns:a16="http://schemas.microsoft.com/office/drawing/2014/main" xmlns="" id="{39E0F459-1F98-4E03-ADEE-A5FF25C2B1D0}"/>
                </a:ext>
              </a:extLst>
            </p:cNvPr>
            <p:cNvSpPr/>
            <p:nvPr/>
          </p:nvSpPr>
          <p:spPr>
            <a:xfrm>
              <a:off x="4558423" y="2730841"/>
              <a:ext cx="2904471" cy="24334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质量异常预警</a:t>
              </a:r>
              <a:r>
                <a:rPr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提前导入干预对策</a:t>
              </a:r>
            </a:p>
          </p:txBody>
        </p:sp>
        <p:cxnSp>
          <p:nvCxnSpPr>
            <p:cNvPr id="126" name="直接箭头连接符 92">
              <a:extLst>
                <a:ext uri="{FF2B5EF4-FFF2-40B4-BE49-F238E27FC236}">
                  <a16:creationId xmlns:a16="http://schemas.microsoft.com/office/drawing/2014/main" xmlns="" id="{E707279A-BC91-47BB-9788-6E3E866543E7}"/>
                </a:ext>
              </a:extLst>
            </p:cNvPr>
            <p:cNvCxnSpPr/>
            <p:nvPr/>
          </p:nvCxnSpPr>
          <p:spPr>
            <a:xfrm flipV="1">
              <a:off x="10072353" y="2188670"/>
              <a:ext cx="0" cy="20725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矩形 81">
              <a:extLst>
                <a:ext uri="{FF2B5EF4-FFF2-40B4-BE49-F238E27FC236}">
                  <a16:creationId xmlns:a16="http://schemas.microsoft.com/office/drawing/2014/main" xmlns="" id="{596EBF29-555B-449D-8A9F-4997CC2E410B}"/>
                </a:ext>
              </a:extLst>
            </p:cNvPr>
            <p:cNvSpPr/>
            <p:nvPr/>
          </p:nvSpPr>
          <p:spPr>
            <a:xfrm>
              <a:off x="9342064" y="1763998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endPara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85">
              <a:extLst>
                <a:ext uri="{FF2B5EF4-FFF2-40B4-BE49-F238E27FC236}">
                  <a16:creationId xmlns:a16="http://schemas.microsoft.com/office/drawing/2014/main" xmlns="" id="{BE0B0968-AAF2-44EC-9D12-A5DC20A629B0}"/>
                </a:ext>
              </a:extLst>
            </p:cNvPr>
            <p:cNvSpPr/>
            <p:nvPr/>
          </p:nvSpPr>
          <p:spPr>
            <a:xfrm>
              <a:off x="9196429" y="1983392"/>
              <a:ext cx="1713072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</a:t>
              </a:r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诉风险</a:t>
              </a:r>
            </a:p>
          </p:txBody>
        </p:sp>
        <p:sp>
          <p:nvSpPr>
            <p:cNvPr id="129" name="矩形 85">
              <a:extLst>
                <a:ext uri="{FF2B5EF4-FFF2-40B4-BE49-F238E27FC236}">
                  <a16:creationId xmlns:a16="http://schemas.microsoft.com/office/drawing/2014/main" xmlns="" id="{BE0B0968-AAF2-44EC-9D12-A5DC20A629B0}"/>
                </a:ext>
              </a:extLst>
            </p:cNvPr>
            <p:cNvSpPr/>
            <p:nvPr/>
          </p:nvSpPr>
          <p:spPr>
            <a:xfrm>
              <a:off x="7118868" y="1978674"/>
              <a:ext cx="1713072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生产数据透明化</a:t>
              </a:r>
              <a:endPara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923754" y="5031677"/>
            <a:ext cx="8186740" cy="2209003"/>
            <a:chOff x="1923754" y="5031677"/>
            <a:chExt cx="8186740" cy="2209003"/>
          </a:xfrm>
        </p:grpSpPr>
        <p:pic>
          <p:nvPicPr>
            <p:cNvPr id="100" name="Picture 9">
              <a:extLst>
                <a:ext uri="{FF2B5EF4-FFF2-40B4-BE49-F238E27FC236}">
                  <a16:creationId xmlns:a16="http://schemas.microsoft.com/office/drawing/2014/main" xmlns="" id="{483BE769-1CD9-4A96-AD1F-D139CC5AA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36844" y="4100191"/>
              <a:ext cx="926990" cy="2789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1923754" y="5162762"/>
              <a:ext cx="8186740" cy="2077918"/>
              <a:chOff x="1923754" y="5162762"/>
              <a:chExt cx="8186740" cy="2077918"/>
            </a:xfrm>
          </p:grpSpPr>
          <p:sp>
            <p:nvSpPr>
              <p:cNvPr id="101" name="矩形 113">
                <a:extLst>
                  <a:ext uri="{FF2B5EF4-FFF2-40B4-BE49-F238E27FC236}">
                    <a16:creationId xmlns:a16="http://schemas.microsoft.com/office/drawing/2014/main" xmlns="" id="{C4DB60FB-0D73-40BA-BC45-A1011A41B52C}"/>
                  </a:ext>
                </a:extLst>
              </p:cNvPr>
              <p:cNvSpPr/>
              <p:nvPr/>
            </p:nvSpPr>
            <p:spPr>
              <a:xfrm>
                <a:off x="2285275" y="5405334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构建质量信息收集</a:t>
                </a:r>
              </a:p>
            </p:txBody>
          </p:sp>
          <p:sp>
            <p:nvSpPr>
              <p:cNvPr id="102" name="矩形 114">
                <a:extLst>
                  <a:ext uri="{FF2B5EF4-FFF2-40B4-BE49-F238E27FC236}">
                    <a16:creationId xmlns:a16="http://schemas.microsoft.com/office/drawing/2014/main" xmlns="" id="{4FA53C27-1769-4153-B373-642B63D75323}"/>
                  </a:ext>
                </a:extLst>
              </p:cNvPr>
              <p:cNvSpPr/>
              <p:nvPr/>
            </p:nvSpPr>
            <p:spPr>
              <a:xfrm>
                <a:off x="7730136" y="5434781"/>
                <a:ext cx="2380358" cy="215146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物料</a:t>
                </a:r>
                <a:r>
                  <a:rPr lang="en-US" altLang="zh-CN" sz="12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在制品</a:t>
                </a:r>
                <a:r>
                  <a:rPr lang="en-US" altLang="zh-CN" sz="12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</a:t>
                </a:r>
                <a:r>
                  <a:rPr lang="zh-CN" altLang="en-US" sz="1200" b="1" dirty="0" smtClean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质量</a:t>
                </a:r>
                <a:r>
                  <a:rPr lang="zh-CN" altLang="en-US" sz="1200" b="1" dirty="0" smtClean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关联</a:t>
                </a:r>
                <a:endPara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矩形 115">
                <a:extLst>
                  <a:ext uri="{FF2B5EF4-FFF2-40B4-BE49-F238E27FC236}">
                    <a16:creationId xmlns:a16="http://schemas.microsoft.com/office/drawing/2014/main" xmlns="" id="{48481A1C-12CA-44CB-A491-BB162318CB07}"/>
                  </a:ext>
                </a:extLst>
              </p:cNvPr>
              <p:cNvSpPr/>
              <p:nvPr/>
            </p:nvSpPr>
            <p:spPr>
              <a:xfrm>
                <a:off x="5085057" y="5162762"/>
                <a:ext cx="1642844" cy="337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zh-CN" altLang="en-US" sz="1200" b="1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r>
                  <a:rPr lang="zh-CN" altLang="en-US" sz="1200" b="1" dirty="0" smtClean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</a:t>
                </a:r>
                <a:r>
                  <a:rPr lang="zh-CN" altLang="en-US" sz="1200" b="1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据库</a:t>
                </a:r>
              </a:p>
            </p:txBody>
          </p:sp>
          <p:sp>
            <p:nvSpPr>
              <p:cNvPr id="104" name="矩形 116">
                <a:extLst>
                  <a:ext uri="{FF2B5EF4-FFF2-40B4-BE49-F238E27FC236}">
                    <a16:creationId xmlns:a16="http://schemas.microsoft.com/office/drawing/2014/main" xmlns="" id="{6AC40766-129A-4CF2-A993-33D6B5A4BD72}"/>
                  </a:ext>
                </a:extLst>
              </p:cNvPr>
              <p:cNvSpPr/>
              <p:nvPr/>
            </p:nvSpPr>
            <p:spPr>
              <a:xfrm>
                <a:off x="1923754" y="7000680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原物料入库</a:t>
                </a:r>
              </a:p>
            </p:txBody>
          </p:sp>
          <p:sp>
            <p:nvSpPr>
              <p:cNvPr id="105" name="矩形 117">
                <a:extLst>
                  <a:ext uri="{FF2B5EF4-FFF2-40B4-BE49-F238E27FC236}">
                    <a16:creationId xmlns:a16="http://schemas.microsoft.com/office/drawing/2014/main" xmlns="" id="{74339DD7-798F-433C-9225-8674BC1302A2}"/>
                  </a:ext>
                </a:extLst>
              </p:cNvPr>
              <p:cNvSpPr/>
              <p:nvPr/>
            </p:nvSpPr>
            <p:spPr>
              <a:xfrm>
                <a:off x="5233477" y="6983867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各生产工序</a:t>
                </a:r>
              </a:p>
            </p:txBody>
          </p:sp>
          <p:sp>
            <p:nvSpPr>
              <p:cNvPr id="106" name="矩形 118">
                <a:extLst>
                  <a:ext uri="{FF2B5EF4-FFF2-40B4-BE49-F238E27FC236}">
                    <a16:creationId xmlns:a16="http://schemas.microsoft.com/office/drawing/2014/main" xmlns="" id="{9FAE7CDE-397D-4ECE-8AFB-D33D2B79679E}"/>
                  </a:ext>
                </a:extLst>
              </p:cNvPr>
              <p:cNvSpPr/>
              <p:nvPr/>
            </p:nvSpPr>
            <p:spPr>
              <a:xfrm>
                <a:off x="8336744" y="7000680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成品出货</a:t>
                </a:r>
              </a:p>
            </p:txBody>
          </p:sp>
          <p:sp>
            <p:nvSpPr>
              <p:cNvPr id="107" name="右箭头 83">
                <a:extLst>
                  <a:ext uri="{FF2B5EF4-FFF2-40B4-BE49-F238E27FC236}">
                    <a16:creationId xmlns:a16="http://schemas.microsoft.com/office/drawing/2014/main" xmlns="" id="{774AACE4-1D0B-450D-A5CF-DBDA56E0383C}"/>
                  </a:ext>
                </a:extLst>
              </p:cNvPr>
              <p:cNvSpPr/>
              <p:nvPr/>
            </p:nvSpPr>
            <p:spPr>
              <a:xfrm>
                <a:off x="4333803" y="6642683"/>
                <a:ext cx="307292" cy="289965"/>
              </a:xfrm>
              <a:prstGeom prst="rightArrow">
                <a:avLst/>
              </a:prstGeom>
              <a:solidFill>
                <a:srgbClr val="66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右箭头 84">
                <a:extLst>
                  <a:ext uri="{FF2B5EF4-FFF2-40B4-BE49-F238E27FC236}">
                    <a16:creationId xmlns:a16="http://schemas.microsoft.com/office/drawing/2014/main" xmlns="" id="{A0CEE29B-C2EE-49F9-B638-22EFACC12324}"/>
                  </a:ext>
                </a:extLst>
              </p:cNvPr>
              <p:cNvSpPr/>
              <p:nvPr/>
            </p:nvSpPr>
            <p:spPr>
              <a:xfrm>
                <a:off x="7453543" y="6642682"/>
                <a:ext cx="307292" cy="289965"/>
              </a:xfrm>
              <a:prstGeom prst="rightArrow">
                <a:avLst/>
              </a:prstGeom>
              <a:solidFill>
                <a:srgbClr val="66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0" name="Picture 11">
                <a:extLst>
                  <a:ext uri="{FF2B5EF4-FFF2-40B4-BE49-F238E27FC236}">
                    <a16:creationId xmlns:a16="http://schemas.microsoft.com/office/drawing/2014/main" xmlns="" id="{1C4D0699-722F-4D20-9059-2F86C555D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4785" y="6416963"/>
                <a:ext cx="1003300" cy="40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1" name="图片 123" descr="http://y1.ifengimg.com/ifengimcp/pic/20150307/afae820ac2b141fe2f24_size142_w800_h549.jpg">
                <a:extLst>
                  <a:ext uri="{FF2B5EF4-FFF2-40B4-BE49-F238E27FC236}">
                    <a16:creationId xmlns:a16="http://schemas.microsoft.com/office/drawing/2014/main" xmlns="" id="{B5CC80D3-D402-43DF-AF2A-2B5BA85CC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029" y="6551361"/>
                <a:ext cx="862505" cy="3292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2" name="Picture 12">
                <a:extLst>
                  <a:ext uri="{FF2B5EF4-FFF2-40B4-BE49-F238E27FC236}">
                    <a16:creationId xmlns:a16="http://schemas.microsoft.com/office/drawing/2014/main" xmlns="" id="{CB9741A2-5263-4C1E-BD11-287F531FE9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2168" y="6481511"/>
                <a:ext cx="295557" cy="453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3" name="Picture 13">
                <a:extLst>
                  <a:ext uri="{FF2B5EF4-FFF2-40B4-BE49-F238E27FC236}">
                    <a16:creationId xmlns:a16="http://schemas.microsoft.com/office/drawing/2014/main" xmlns="" id="{44D8F1F6-D132-4651-8FC2-4BA6DBD2A0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4421" y="6389303"/>
                <a:ext cx="533400" cy="546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4" name="Picture 14">
                <a:extLst>
                  <a:ext uri="{FF2B5EF4-FFF2-40B4-BE49-F238E27FC236}">
                    <a16:creationId xmlns:a16="http://schemas.microsoft.com/office/drawing/2014/main" xmlns="" id="{72B51271-5EF6-4532-8561-B17523931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8312" y="6244134"/>
                <a:ext cx="501649" cy="7048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15" name="直接箭头连接符 127">
                <a:extLst>
                  <a:ext uri="{FF2B5EF4-FFF2-40B4-BE49-F238E27FC236}">
                    <a16:creationId xmlns:a16="http://schemas.microsoft.com/office/drawing/2014/main" xmlns="" id="{97153BE4-5D8A-4233-B157-37B5F136F466}"/>
                  </a:ext>
                </a:extLst>
              </p:cNvPr>
              <p:cNvCxnSpPr/>
              <p:nvPr/>
            </p:nvCxnSpPr>
            <p:spPr>
              <a:xfrm flipV="1">
                <a:off x="3259267" y="5852301"/>
                <a:ext cx="1350895" cy="70767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28">
                <a:extLst>
                  <a:ext uri="{FF2B5EF4-FFF2-40B4-BE49-F238E27FC236}">
                    <a16:creationId xmlns:a16="http://schemas.microsoft.com/office/drawing/2014/main" xmlns="" id="{89E425BF-026E-4EA1-AD89-0AEE50FE9D4E}"/>
                  </a:ext>
                </a:extLst>
              </p:cNvPr>
              <p:cNvCxnSpPr/>
              <p:nvPr/>
            </p:nvCxnSpPr>
            <p:spPr>
              <a:xfrm flipH="1" flipV="1">
                <a:off x="5867673" y="6012776"/>
                <a:ext cx="15724" cy="4627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129">
                <a:extLst>
                  <a:ext uri="{FF2B5EF4-FFF2-40B4-BE49-F238E27FC236}">
                    <a16:creationId xmlns:a16="http://schemas.microsoft.com/office/drawing/2014/main" xmlns="" id="{EA28F0F1-208E-4182-B97B-32714CD9D6FC}"/>
                  </a:ext>
                </a:extLst>
              </p:cNvPr>
              <p:cNvCxnSpPr/>
              <p:nvPr/>
            </p:nvCxnSpPr>
            <p:spPr>
              <a:xfrm flipH="1" flipV="1">
                <a:off x="7090098" y="5845598"/>
                <a:ext cx="1246646" cy="6298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2956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80775" y="887296"/>
            <a:ext cx="46260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计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质量标准设置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2884" y="1637453"/>
            <a:ext cx="3962400" cy="199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来料检验标准设置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首件检验标准设置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工序巡检标准设置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成品抽检标准配置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警管控项目配置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000"/>
              </a:lnSpc>
              <a:spcBef>
                <a:spcPts val="1000"/>
              </a:spcBef>
            </a:pP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6688" indent="-166688">
              <a:lnSpc>
                <a:spcPts val="2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61" y="1385116"/>
            <a:ext cx="9239250" cy="5943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2385020"/>
            <a:ext cx="4524375" cy="33598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02" y="2138508"/>
            <a:ext cx="5514975" cy="4114800"/>
          </a:xfrm>
          <a:prstGeom prst="rect">
            <a:avLst/>
          </a:prstGeom>
        </p:spPr>
      </p:pic>
      <p:sp>
        <p:nvSpPr>
          <p:cNvPr id="20" name="Rectangle 46"/>
          <p:cNvSpPr>
            <a:spLocks noChangeArrowheads="1"/>
          </p:cNvSpPr>
          <p:nvPr/>
        </p:nvSpPr>
        <p:spPr bwMode="auto">
          <a:xfrm rot="-2164628">
            <a:off x="12359032" y="1494364"/>
            <a:ext cx="704159" cy="28617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zh-CN" altLang="en-US" sz="1600" dirty="0">
                <a:solidFill>
                  <a:srgbClr val="C00000"/>
                </a:solidFill>
                <a:latin typeface="+mj-lt"/>
                <a:ea typeface="+mn-ea"/>
              </a:rPr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2114306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98306" y="861896"/>
            <a:ext cx="39442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计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检验操作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32884" y="1637453"/>
            <a:ext cx="3962400" cy="272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来料检验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首件检验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工序巡检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成品抽检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装（入库）检验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OQC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出货检验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料检验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73633" y="2273467"/>
            <a:ext cx="9136412" cy="3706708"/>
            <a:chOff x="3357721" y="1383401"/>
            <a:chExt cx="9136412" cy="3706708"/>
          </a:xfrm>
        </p:grpSpPr>
        <p:pic>
          <p:nvPicPr>
            <p:cNvPr id="13" name="图片 1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7721" y="1383402"/>
              <a:ext cx="6779578" cy="3706707"/>
            </a:xfrm>
            <a:prstGeom prst="rect">
              <a:avLst/>
            </a:prstGeom>
          </p:spPr>
        </p:pic>
        <p:pic>
          <p:nvPicPr>
            <p:cNvPr id="4" name="Picture 3" descr="Screen Clippi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" r="2049"/>
            <a:stretch/>
          </p:blipFill>
          <p:spPr>
            <a:xfrm>
              <a:off x="10407756" y="1383401"/>
              <a:ext cx="2086377" cy="3706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0055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49424" y="874775"/>
            <a:ext cx="57161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计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质量分析及追溯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3">
            <a:extLst>
              <a:ext uri="{FF2B5EF4-FFF2-40B4-BE49-F238E27FC236}">
                <a16:creationId xmlns="" xmlns:a16="http://schemas.microsoft.com/office/drawing/2014/main" id="{F5D1AC52-4386-4BB8-8A60-9B9FD9F95A54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51" y="1804927"/>
            <a:ext cx="4491079" cy="458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4">
            <a:extLst>
              <a:ext uri="{FF2B5EF4-FFF2-40B4-BE49-F238E27FC236}">
                <a16:creationId xmlns="" xmlns:a16="http://schemas.microsoft.com/office/drawing/2014/main" id="{ED3CF5E4-1AE3-438B-A90A-E6409C99DE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7312" y="1653416"/>
            <a:ext cx="1659813" cy="15061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图片 5">
            <a:extLst>
              <a:ext uri="{FF2B5EF4-FFF2-40B4-BE49-F238E27FC236}">
                <a16:creationId xmlns="" xmlns:a16="http://schemas.microsoft.com/office/drawing/2014/main" id="{1FA620B1-F7BE-4CDE-A55B-9E6C3AB80A4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6946" y="1401571"/>
            <a:ext cx="4089045" cy="228468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矩形 7">
            <a:extLst>
              <a:ext uri="{FF2B5EF4-FFF2-40B4-BE49-F238E27FC236}">
                <a16:creationId xmlns="" xmlns:a16="http://schemas.microsoft.com/office/drawing/2014/main" id="{EBC812B2-34DF-48F0-BF2B-CFB075304C9A}"/>
              </a:ext>
            </a:extLst>
          </p:cNvPr>
          <p:cNvSpPr/>
          <p:nvPr/>
        </p:nvSpPr>
        <p:spPr>
          <a:xfrm>
            <a:off x="200455" y="1443708"/>
            <a:ext cx="4382896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lnSpc>
                <a:spcPts val="2000"/>
              </a:lnSpc>
              <a:spcBef>
                <a:spcPts val="100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系统提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供统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计分析数据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ts val="2000"/>
              </a:lnSpc>
              <a:spcBef>
                <a:spcPts val="100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对数据提供丰富的分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析图标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ts val="2000"/>
              </a:lnSpc>
              <a:spcBef>
                <a:spcPts val="100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某些关键工艺参数提供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lnSpc>
                <a:spcPts val="2000"/>
              </a:lnSpc>
              <a:spcBef>
                <a:spcPts val="100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提供质量数据下载功能</a:t>
            </a:r>
          </a:p>
          <a:p>
            <a:pPr marL="342900" indent="-342900" eaLnBrk="0" fontAlgn="base" hangingPunct="0">
              <a:lnSpc>
                <a:spcPts val="2000"/>
              </a:lnSpc>
              <a:spcBef>
                <a:spcPts val="100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检验数据与批次绑定，供质量追溯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8">
            <a:extLst>
              <a:ext uri="{FF2B5EF4-FFF2-40B4-BE49-F238E27FC236}">
                <a16:creationId xmlns="" xmlns:a16="http://schemas.microsoft.com/office/drawing/2014/main" id="{150AC057-D3CD-4680-B74D-797D1C2FD779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710" y="3686251"/>
            <a:ext cx="3244530" cy="299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3">
            <a:extLst>
              <a:ext uri="{FF2B5EF4-FFF2-40B4-BE49-F238E27FC236}">
                <a16:creationId xmlns="" xmlns:a16="http://schemas.microsoft.com/office/drawing/2014/main" id="{3D3EF565-843F-424A-B579-BB576CD4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0129" y="4479825"/>
            <a:ext cx="4678332" cy="252687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396382" y="409959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SPC</a:t>
            </a:r>
            <a:r>
              <a:rPr lang="zh-CN" altLang="en-US" dirty="0" smtClean="0"/>
              <a:t>分析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9294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72548" y="874775"/>
            <a:ext cx="39442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计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预警管控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9913037" y="6084098"/>
            <a:ext cx="3962400" cy="113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前组件过站时间管控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各工序过程不良计数预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警</a:t>
            </a: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96776883"/>
              </p:ext>
            </p:extLst>
          </p:nvPr>
        </p:nvGraphicFramePr>
        <p:xfrm>
          <a:off x="2524244" y="1725769"/>
          <a:ext cx="7388793" cy="4798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2009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3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74425" y="899996"/>
            <a:ext cx="42846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功能设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计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方监造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39844" y="1576493"/>
            <a:ext cx="3835916" cy="528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频监视关键岗位的实时生产状态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支持第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三方检验标准导入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查询及导出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16" y="1813417"/>
            <a:ext cx="8143683" cy="42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274426" y="899996"/>
            <a:ext cx="39240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应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用场景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– SCADA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5292" y="1522798"/>
            <a:ext cx="11670239" cy="5833872"/>
            <a:chOff x="765292" y="1522798"/>
            <a:chExt cx="11670239" cy="5833872"/>
          </a:xfrm>
        </p:grpSpPr>
        <p:sp>
          <p:nvSpPr>
            <p:cNvPr id="4" name="圆角矩形 97"/>
            <p:cNvSpPr/>
            <p:nvPr/>
          </p:nvSpPr>
          <p:spPr>
            <a:xfrm>
              <a:off x="9891004" y="3045188"/>
              <a:ext cx="1790005" cy="481613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96"/>
            <p:cNvSpPr/>
            <p:nvPr/>
          </p:nvSpPr>
          <p:spPr>
            <a:xfrm>
              <a:off x="2199276" y="3045188"/>
              <a:ext cx="1790005" cy="481613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95"/>
            <p:cNvSpPr/>
            <p:nvPr/>
          </p:nvSpPr>
          <p:spPr>
            <a:xfrm>
              <a:off x="11149133" y="5106803"/>
              <a:ext cx="1286398" cy="48161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94"/>
            <p:cNvSpPr/>
            <p:nvPr/>
          </p:nvSpPr>
          <p:spPr>
            <a:xfrm>
              <a:off x="7418445" y="5106803"/>
              <a:ext cx="1286398" cy="48161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1054"/>
            <p:cNvSpPr/>
            <p:nvPr/>
          </p:nvSpPr>
          <p:spPr>
            <a:xfrm>
              <a:off x="3707441" y="5106803"/>
              <a:ext cx="1286398" cy="48161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68"/>
            <p:cNvSpPr/>
            <p:nvPr/>
          </p:nvSpPr>
          <p:spPr>
            <a:xfrm>
              <a:off x="2226113" y="6682356"/>
              <a:ext cx="9454896" cy="674314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1045"/>
            <p:cNvSpPr/>
            <p:nvPr/>
          </p:nvSpPr>
          <p:spPr>
            <a:xfrm>
              <a:off x="2226113" y="1522798"/>
              <a:ext cx="9454896" cy="566928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823" y="2923328"/>
              <a:ext cx="1118863" cy="836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2134158" y="3085939"/>
              <a:ext cx="19202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生产总貌看板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9815128" y="3085939"/>
              <a:ext cx="19202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电子棋盘看板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500433" y="3967362"/>
              <a:ext cx="18363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设备故障报警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5" name="直接箭头连接符 13"/>
            <p:cNvCxnSpPr>
              <a:stCxn id="11" idx="2"/>
            </p:cNvCxnSpPr>
            <p:nvPr/>
          </p:nvCxnSpPr>
          <p:spPr>
            <a:xfrm flipH="1">
              <a:off x="3721157" y="3760273"/>
              <a:ext cx="935098" cy="1117612"/>
            </a:xfrm>
            <a:prstGeom prst="straightConnector1">
              <a:avLst/>
            </a:prstGeom>
            <a:ln w="57150">
              <a:solidFill>
                <a:srgbClr val="BF272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7433635" y="5147554"/>
              <a:ext cx="12560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生产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11149133" y="5147554"/>
              <a:ext cx="12359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质量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8" name="直接箭头连接符 24"/>
            <p:cNvCxnSpPr/>
            <p:nvPr/>
          </p:nvCxnSpPr>
          <p:spPr>
            <a:xfrm flipH="1">
              <a:off x="7406952" y="3760273"/>
              <a:ext cx="1558849" cy="127129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28"/>
            <p:cNvCxnSpPr/>
            <p:nvPr/>
          </p:nvCxnSpPr>
          <p:spPr>
            <a:xfrm>
              <a:off x="5028282" y="3760273"/>
              <a:ext cx="1458935" cy="1257577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38"/>
            <p:cNvCxnSpPr/>
            <p:nvPr/>
          </p:nvCxnSpPr>
          <p:spPr>
            <a:xfrm>
              <a:off x="9367017" y="3875479"/>
              <a:ext cx="887528" cy="1142371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7120682" y="5934329"/>
              <a:ext cx="12369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设备操作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0775248" y="5934329"/>
              <a:ext cx="13030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追溯组件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3" name="直接箭头连接符 51"/>
            <p:cNvCxnSpPr/>
            <p:nvPr/>
          </p:nvCxnSpPr>
          <p:spPr>
            <a:xfrm>
              <a:off x="6934511" y="5768606"/>
              <a:ext cx="1" cy="76141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5648726" y="6803659"/>
              <a:ext cx="257060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现场设备，扫码器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5" name="直接箭头连接符 57"/>
            <p:cNvCxnSpPr/>
            <p:nvPr/>
          </p:nvCxnSpPr>
          <p:spPr>
            <a:xfrm>
              <a:off x="3285292" y="5768606"/>
              <a:ext cx="1" cy="761410"/>
            </a:xfrm>
            <a:prstGeom prst="straightConnector1">
              <a:avLst/>
            </a:prstGeom>
            <a:ln w="57150">
              <a:solidFill>
                <a:srgbClr val="BF272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58"/>
            <p:cNvCxnSpPr/>
            <p:nvPr/>
          </p:nvCxnSpPr>
          <p:spPr>
            <a:xfrm>
              <a:off x="10701076" y="5768606"/>
              <a:ext cx="1" cy="76141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5974391" y="1610063"/>
              <a:ext cx="19202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en-US" altLang="zh-CN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SCADA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58" y="2923328"/>
              <a:ext cx="1118863" cy="836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" name="直接箭头连接符 63"/>
            <p:cNvCxnSpPr/>
            <p:nvPr/>
          </p:nvCxnSpPr>
          <p:spPr>
            <a:xfrm flipH="1">
              <a:off x="5368086" y="2161382"/>
              <a:ext cx="1423876" cy="105312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65"/>
            <p:cNvCxnSpPr/>
            <p:nvPr/>
          </p:nvCxnSpPr>
          <p:spPr>
            <a:xfrm>
              <a:off x="7004491" y="2161382"/>
              <a:ext cx="1504110" cy="105312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左弧形箭头 1044"/>
            <p:cNvSpPr/>
            <p:nvPr/>
          </p:nvSpPr>
          <p:spPr>
            <a:xfrm flipV="1">
              <a:off x="808793" y="1770859"/>
              <a:ext cx="1307592" cy="5267576"/>
            </a:xfrm>
            <a:prstGeom prst="curvedRightArrow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3479923" y="5934329"/>
              <a:ext cx="12973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故障处理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 Box 5"/>
            <p:cNvSpPr txBox="1">
              <a:spLocks noChangeArrowheads="1"/>
            </p:cNvSpPr>
            <p:nvPr/>
          </p:nvSpPr>
          <p:spPr bwMode="auto">
            <a:xfrm>
              <a:off x="5928661" y="3141745"/>
              <a:ext cx="19202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en-US" altLang="zh-CN" sz="2000" dirty="0" smtClean="0"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7144813" y="3967362"/>
              <a:ext cx="12975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组件拥堵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5554610" y="3967362"/>
              <a:ext cx="12975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生产缺料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9691091" y="3967362"/>
              <a:ext cx="12975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组件查找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3734186" y="5147554"/>
              <a:ext cx="12560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设备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人员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765292" y="4283071"/>
              <a:ext cx="12560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Ctr="1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600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l" fontAlgn="ctr">
                <a:spcBef>
                  <a:spcPct val="50000"/>
                </a:spcBef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实时采集</a:t>
              </a:r>
            </a:p>
          </p:txBody>
        </p:sp>
        <p:pic>
          <p:nvPicPr>
            <p:cNvPr id="40" name="Picture 6">
              <a:extLst>
                <a:ext uri="{FF2B5EF4-FFF2-40B4-BE49-F238E27FC236}">
                  <a16:creationId xmlns="" xmlns:a16="http://schemas.microsoft.com/office/drawing/2014/main" id="{1398B480-86CB-44D6-B403-88169F720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6688" y="4836098"/>
              <a:ext cx="872445" cy="897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10">
              <a:extLst>
                <a:ext uri="{FF2B5EF4-FFF2-40B4-BE49-F238E27FC236}">
                  <a16:creationId xmlns="" xmlns:a16="http://schemas.microsoft.com/office/drawing/2014/main" id="{DB569AAB-3405-4278-8DF1-9D384D0EA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0399" y="4911579"/>
              <a:ext cx="827256" cy="867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4">
              <a:extLst>
                <a:ext uri="{FF2B5EF4-FFF2-40B4-BE49-F238E27FC236}">
                  <a16:creationId xmlns="" xmlns:a16="http://schemas.microsoft.com/office/drawing/2014/main" id="{5AFC7A56-19B5-40F8-921E-F9B1F612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272" y="4812113"/>
              <a:ext cx="938719" cy="956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4698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2508422" y="1812336"/>
            <a:ext cx="8851051" cy="4451580"/>
            <a:chOff x="1006475" y="2170113"/>
            <a:chExt cx="6073775" cy="3426802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gray">
            <a:xfrm>
              <a:off x="5245009" y="3597466"/>
              <a:ext cx="1835241" cy="431383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gray">
            <a:xfrm>
              <a:off x="3438482" y="4086286"/>
              <a:ext cx="1806527" cy="431383"/>
            </a:xfrm>
            <a:prstGeom prst="rect">
              <a:avLst/>
            </a:prstGeom>
            <a:gradFill rotWithShape="1">
              <a:gsLst>
                <a:gs pos="0">
                  <a:srgbClr val="BBE0E3"/>
                </a:gs>
                <a:gs pos="100000">
                  <a:srgbClr val="BBE0E3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1609483" y="4579994"/>
              <a:ext cx="1825254" cy="431383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gray">
            <a:xfrm flipH="1">
              <a:off x="1006475" y="3967747"/>
              <a:ext cx="2428262" cy="615913"/>
            </a:xfrm>
            <a:prstGeom prst="parallelogram">
              <a:avLst>
                <a:gd name="adj" fmla="val 98582"/>
              </a:avLst>
            </a:prstGeom>
            <a:gradFill rotWithShape="1">
              <a:gsLst>
                <a:gs pos="0">
                  <a:srgbClr val="99CC00">
                    <a:gamma/>
                    <a:tint val="54510"/>
                    <a:invGamma/>
                    <a:alpha val="82001"/>
                  </a:srgbClr>
                </a:gs>
                <a:gs pos="100000">
                  <a:srgbClr val="99CC00">
                    <a:alpha val="50000"/>
                  </a:srgbClr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gray">
            <a:xfrm flipH="1">
              <a:off x="2819244" y="3458153"/>
              <a:ext cx="2429510" cy="645242"/>
            </a:xfrm>
            <a:prstGeom prst="parallelogram">
              <a:avLst>
                <a:gd name="adj" fmla="val 96330"/>
              </a:avLst>
            </a:prstGeom>
            <a:gradFill rotWithShape="1">
              <a:gsLst>
                <a:gs pos="0">
                  <a:srgbClr val="BBE0E3"/>
                </a:gs>
                <a:gs pos="100000">
                  <a:srgbClr val="BBE0E3">
                    <a:gamma/>
                    <a:tint val="53725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gray">
            <a:xfrm>
              <a:off x="2825487" y="3459374"/>
              <a:ext cx="612995" cy="1130396"/>
            </a:xfrm>
            <a:custGeom>
              <a:avLst/>
              <a:gdLst/>
              <a:ahLst/>
              <a:cxnLst>
                <a:cxn ang="0">
                  <a:pos x="0" y="167"/>
                </a:cxn>
                <a:cxn ang="0">
                  <a:pos x="201" y="370"/>
                </a:cxn>
                <a:cxn ang="0">
                  <a:pos x="201" y="210"/>
                </a:cxn>
                <a:cxn ang="0">
                  <a:pos x="0" y="0"/>
                </a:cxn>
                <a:cxn ang="0">
                  <a:pos x="0" y="167"/>
                </a:cxn>
              </a:cxnLst>
              <a:rect l="0" t="0" r="r" b="b"/>
              <a:pathLst>
                <a:path w="201" h="370">
                  <a:moveTo>
                    <a:pt x="0" y="167"/>
                  </a:moveTo>
                  <a:lnTo>
                    <a:pt x="201" y="370"/>
                  </a:lnTo>
                  <a:lnTo>
                    <a:pt x="201" y="210"/>
                  </a:lnTo>
                  <a:lnTo>
                    <a:pt x="0" y="0"/>
                  </a:lnTo>
                  <a:lnTo>
                    <a:pt x="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gamma/>
                    <a:shade val="46275"/>
                    <a:invGamma/>
                  </a:srgbClr>
                </a:gs>
                <a:gs pos="100000">
                  <a:srgbClr val="BBE0E3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gray">
            <a:xfrm flipH="1">
              <a:off x="4632013" y="2941226"/>
              <a:ext cx="2438249" cy="657462"/>
            </a:xfrm>
            <a:prstGeom prst="parallelogram">
              <a:avLst>
                <a:gd name="adj" fmla="val 92256"/>
              </a:avLst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tint val="53725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4629516" y="2936337"/>
              <a:ext cx="615493" cy="1164613"/>
            </a:xfrm>
            <a:custGeom>
              <a:avLst/>
              <a:gdLst/>
              <a:ahLst/>
              <a:cxnLst>
                <a:cxn ang="0">
                  <a:pos x="0" y="167"/>
                </a:cxn>
                <a:cxn ang="0">
                  <a:pos x="201" y="370"/>
                </a:cxn>
                <a:cxn ang="0">
                  <a:pos x="201" y="210"/>
                </a:cxn>
                <a:cxn ang="0">
                  <a:pos x="0" y="0"/>
                </a:cxn>
                <a:cxn ang="0">
                  <a:pos x="0" y="167"/>
                </a:cxn>
              </a:cxnLst>
              <a:rect l="0" t="0" r="r" b="b"/>
              <a:pathLst>
                <a:path w="201" h="370">
                  <a:moveTo>
                    <a:pt x="0" y="167"/>
                  </a:moveTo>
                  <a:lnTo>
                    <a:pt x="201" y="370"/>
                  </a:lnTo>
                  <a:lnTo>
                    <a:pt x="201" y="210"/>
                  </a:lnTo>
                  <a:lnTo>
                    <a:pt x="0" y="0"/>
                  </a:lnTo>
                  <a:lnTo>
                    <a:pt x="0" y="167"/>
                  </a:lnTo>
                  <a:close/>
                </a:path>
              </a:pathLst>
            </a:custGeom>
            <a:gradFill rotWithShape="1">
              <a:gsLst>
                <a:gs pos="0">
                  <a:srgbClr val="99CC00">
                    <a:gamma/>
                    <a:shade val="46275"/>
                    <a:invGamma/>
                  </a:srgbClr>
                </a:gs>
                <a:gs pos="100000">
                  <a:srgbClr val="99CC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Picture 10" descr="light_shadow"/>
            <p:cNvPicPr>
              <a:picLocks noChangeAspect="1" noChangeArrowheads="1"/>
            </p:cNvPicPr>
            <p:nvPr/>
          </p:nvPicPr>
          <p:blipFill>
            <a:blip r:embed="rId3">
              <a:lum bright="-76000" contrast="-4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625600" y="4121150"/>
              <a:ext cx="1008063" cy="2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" descr="circuler_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538288" y="3160713"/>
              <a:ext cx="1152525" cy="113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1538288" y="3160713"/>
              <a:ext cx="1144587" cy="1143000"/>
            </a:xfrm>
            <a:prstGeom prst="ellipse">
              <a:avLst/>
            </a:prstGeom>
            <a:gradFill rotWithShape="1">
              <a:gsLst>
                <a:gs pos="0">
                  <a:srgbClr val="99CC00">
                    <a:alpha val="45000"/>
                  </a:srgbClr>
                </a:gs>
                <a:gs pos="50000">
                  <a:srgbClr val="99CC00">
                    <a:gamma/>
                    <a:tint val="54510"/>
                    <a:invGamma/>
                    <a:alpha val="89999"/>
                  </a:srgbClr>
                </a:gs>
                <a:gs pos="100000">
                  <a:srgbClr val="99CC00">
                    <a:alpha val="45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gray">
            <a:xfrm>
              <a:off x="1656925" y="3184414"/>
              <a:ext cx="898894" cy="39594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667 w 1321"/>
                <a:gd name="T85" fmla="*/ 0 h 712"/>
                <a:gd name="T86" fmla="*/ 759 w 1321"/>
                <a:gd name="T87" fmla="*/ 6 h 712"/>
                <a:gd name="T88" fmla="*/ 847 w 1321"/>
                <a:gd name="T89" fmla="*/ 23 h 712"/>
                <a:gd name="T90" fmla="*/ 932 w 1321"/>
                <a:gd name="T91" fmla="*/ 53 h 712"/>
                <a:gd name="T92" fmla="*/ 1010 w 1321"/>
                <a:gd name="T93" fmla="*/ 90 h 712"/>
                <a:gd name="T94" fmla="*/ 1082 w 1321"/>
                <a:gd name="T95" fmla="*/ 137 h 712"/>
                <a:gd name="T96" fmla="*/ 1149 w 1321"/>
                <a:gd name="T97" fmla="*/ 194 h 712"/>
                <a:gd name="T98" fmla="*/ 1208 w 1321"/>
                <a:gd name="T99" fmla="*/ 256 h 712"/>
                <a:gd name="T100" fmla="*/ 1258 w 1321"/>
                <a:gd name="T101" fmla="*/ 325 h 712"/>
                <a:gd name="T102" fmla="*/ 1301 w 1321"/>
                <a:gd name="T103" fmla="*/ 401 h 712"/>
                <a:gd name="T104" fmla="*/ 1301 w 1321"/>
                <a:gd name="T105" fmla="*/ 401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99CC00">
                    <a:alpha val="17998"/>
                  </a:srgbClr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Picture 14" descr="light_shadow"/>
            <p:cNvPicPr>
              <a:picLocks noChangeAspect="1" noChangeArrowheads="1"/>
            </p:cNvPicPr>
            <p:nvPr/>
          </p:nvPicPr>
          <p:blipFill>
            <a:blip r:embed="rId3">
              <a:lum bright="-76000" contrast="-4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468688" y="3617913"/>
              <a:ext cx="1008062" cy="28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5" descr="circuler_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381375" y="2657475"/>
              <a:ext cx="1152525" cy="113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Oval 17"/>
            <p:cNvSpPr>
              <a:spLocks noChangeArrowheads="1"/>
            </p:cNvSpPr>
            <p:nvPr/>
          </p:nvSpPr>
          <p:spPr bwMode="gray">
            <a:xfrm>
              <a:off x="3381375" y="2657475"/>
              <a:ext cx="1144588" cy="1143000"/>
            </a:xfrm>
            <a:prstGeom prst="ellipse">
              <a:avLst/>
            </a:prstGeom>
            <a:gradFill rotWithShape="1">
              <a:gsLst>
                <a:gs pos="0">
                  <a:srgbClr val="BBE0E3">
                    <a:gamma/>
                    <a:shade val="26275"/>
                    <a:invGamma/>
                    <a:alpha val="89999"/>
                  </a:srgbClr>
                </a:gs>
                <a:gs pos="50000">
                  <a:srgbClr val="BBE0E3">
                    <a:alpha val="45000"/>
                  </a:srgbClr>
                </a:gs>
                <a:gs pos="100000">
                  <a:srgbClr val="BBE0E3">
                    <a:gamma/>
                    <a:shade val="26275"/>
                    <a:invGamma/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gray">
            <a:xfrm>
              <a:off x="3500905" y="2680929"/>
              <a:ext cx="897646" cy="39594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667 w 1321"/>
                <a:gd name="T85" fmla="*/ 0 h 712"/>
                <a:gd name="T86" fmla="*/ 759 w 1321"/>
                <a:gd name="T87" fmla="*/ 6 h 712"/>
                <a:gd name="T88" fmla="*/ 847 w 1321"/>
                <a:gd name="T89" fmla="*/ 23 h 712"/>
                <a:gd name="T90" fmla="*/ 932 w 1321"/>
                <a:gd name="T91" fmla="*/ 53 h 712"/>
                <a:gd name="T92" fmla="*/ 1010 w 1321"/>
                <a:gd name="T93" fmla="*/ 90 h 712"/>
                <a:gd name="T94" fmla="*/ 1082 w 1321"/>
                <a:gd name="T95" fmla="*/ 137 h 712"/>
                <a:gd name="T96" fmla="*/ 1149 w 1321"/>
                <a:gd name="T97" fmla="*/ 194 h 712"/>
                <a:gd name="T98" fmla="*/ 1208 w 1321"/>
                <a:gd name="T99" fmla="*/ 256 h 712"/>
                <a:gd name="T100" fmla="*/ 1258 w 1321"/>
                <a:gd name="T101" fmla="*/ 325 h 712"/>
                <a:gd name="T102" fmla="*/ 1301 w 1321"/>
                <a:gd name="T103" fmla="*/ 401 h 712"/>
                <a:gd name="T104" fmla="*/ 1301 w 1321"/>
                <a:gd name="T105" fmla="*/ 401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BE0E3">
                    <a:alpha val="17998"/>
                  </a:srgbClr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Picture 18" descr="light_shadow"/>
            <p:cNvPicPr>
              <a:picLocks noChangeAspect="1" noChangeArrowheads="1"/>
            </p:cNvPicPr>
            <p:nvPr/>
          </p:nvPicPr>
          <p:blipFill>
            <a:blip r:embed="rId3">
              <a:lum bright="-76000" contrast="-4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389563" y="3130550"/>
              <a:ext cx="1008062" cy="28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9" descr="circuler_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302250" y="2170113"/>
              <a:ext cx="1152525" cy="113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Oval 21"/>
            <p:cNvSpPr>
              <a:spLocks noChangeArrowheads="1"/>
            </p:cNvSpPr>
            <p:nvPr/>
          </p:nvSpPr>
          <p:spPr bwMode="gray">
            <a:xfrm>
              <a:off x="5302250" y="2170113"/>
              <a:ext cx="1144588" cy="1143000"/>
            </a:xfrm>
            <a:prstGeom prst="ellipse">
              <a:avLst/>
            </a:prstGeom>
            <a:gradFill rotWithShape="1">
              <a:gsLst>
                <a:gs pos="0">
                  <a:srgbClr val="99CC00">
                    <a:gamma/>
                    <a:shade val="26275"/>
                    <a:invGamma/>
                    <a:alpha val="89999"/>
                  </a:srgbClr>
                </a:gs>
                <a:gs pos="50000">
                  <a:srgbClr val="99CC00">
                    <a:alpha val="45000"/>
                  </a:srgbClr>
                </a:gs>
                <a:gs pos="100000">
                  <a:srgbClr val="99CC00">
                    <a:gamma/>
                    <a:shade val="26275"/>
                    <a:invGamma/>
                    <a:alpha val="89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gray">
            <a:xfrm>
              <a:off x="5421042" y="2193332"/>
              <a:ext cx="898894" cy="39594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667 w 1321"/>
                <a:gd name="T85" fmla="*/ 0 h 712"/>
                <a:gd name="T86" fmla="*/ 759 w 1321"/>
                <a:gd name="T87" fmla="*/ 6 h 712"/>
                <a:gd name="T88" fmla="*/ 847 w 1321"/>
                <a:gd name="T89" fmla="*/ 23 h 712"/>
                <a:gd name="T90" fmla="*/ 932 w 1321"/>
                <a:gd name="T91" fmla="*/ 53 h 712"/>
                <a:gd name="T92" fmla="*/ 1010 w 1321"/>
                <a:gd name="T93" fmla="*/ 90 h 712"/>
                <a:gd name="T94" fmla="*/ 1082 w 1321"/>
                <a:gd name="T95" fmla="*/ 137 h 712"/>
                <a:gd name="T96" fmla="*/ 1149 w 1321"/>
                <a:gd name="T97" fmla="*/ 194 h 712"/>
                <a:gd name="T98" fmla="*/ 1208 w 1321"/>
                <a:gd name="T99" fmla="*/ 256 h 712"/>
                <a:gd name="T100" fmla="*/ 1258 w 1321"/>
                <a:gd name="T101" fmla="*/ 325 h 712"/>
                <a:gd name="T102" fmla="*/ 1301 w 1321"/>
                <a:gd name="T103" fmla="*/ 401 h 712"/>
                <a:gd name="T104" fmla="*/ 1301 w 1321"/>
                <a:gd name="T105" fmla="*/ 401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99CC00">
                    <a:alpha val="17998"/>
                  </a:srgbClr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1597421" y="3626404"/>
              <a:ext cx="1026320" cy="260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7800" indent="-1778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项目启动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3477185" y="3068319"/>
              <a:ext cx="1003765" cy="45015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现状调研</a:t>
              </a:r>
              <a:endPara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5348562" y="2528464"/>
              <a:ext cx="1087481" cy="450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7800" indent="-1778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技术交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       功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计研讨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black">
            <a:xfrm>
              <a:off x="1606067" y="4957218"/>
              <a:ext cx="1860194" cy="639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7800" indent="-1778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C00000"/>
                </a:buClr>
                <a:buFont typeface="Wingdings" pitchFamily="2" charset="2"/>
                <a:buChar char="§"/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日举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办隆基乐叶光伏西安组件智能工厂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MES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项目启动会</a:t>
              </a:r>
            </a:p>
          </p:txBody>
        </p:sp>
        <p:grpSp>
          <p:nvGrpSpPr>
            <p:cNvPr id="29" name="Group 66"/>
            <p:cNvGrpSpPr>
              <a:grpSpLocks/>
            </p:cNvGrpSpPr>
            <p:nvPr/>
          </p:nvGrpSpPr>
          <p:grpSpPr bwMode="auto">
            <a:xfrm rot="-1297425" flipH="1" flipV="1">
              <a:off x="1606716" y="3998708"/>
              <a:ext cx="1063227" cy="243674"/>
              <a:chOff x="2528" y="1060"/>
              <a:chExt cx="894" cy="236"/>
            </a:xfrm>
          </p:grpSpPr>
          <p:grpSp>
            <p:nvGrpSpPr>
              <p:cNvPr id="53" name="Group 30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59" name="AutoShape 31"/>
                <p:cNvSpPr>
                  <a:spLocks noChangeArrowheads="1"/>
                </p:cNvSpPr>
                <p:nvPr/>
              </p:nvSpPr>
              <p:spPr bwMode="white">
                <a:xfrm rot="5263130">
                  <a:off x="1861" y="2326"/>
                  <a:ext cx="247" cy="802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AutoShape 32"/>
                <p:cNvSpPr>
                  <a:spLocks noChangeArrowheads="1"/>
                </p:cNvSpPr>
                <p:nvPr/>
              </p:nvSpPr>
              <p:spPr bwMode="white">
                <a:xfrm rot="6078281">
                  <a:off x="1993" y="2328"/>
                  <a:ext cx="249" cy="807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AutoShape 33"/>
                <p:cNvSpPr>
                  <a:spLocks noChangeArrowheads="1"/>
                </p:cNvSpPr>
                <p:nvPr/>
              </p:nvSpPr>
              <p:spPr bwMode="white">
                <a:xfrm rot="6373927">
                  <a:off x="2070" y="2348"/>
                  <a:ext cx="243" cy="80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2" name="AutoShape 34"/>
                <p:cNvSpPr>
                  <a:spLocks noChangeArrowheads="1"/>
                </p:cNvSpPr>
                <p:nvPr/>
              </p:nvSpPr>
              <p:spPr bwMode="white">
                <a:xfrm rot="6906312">
                  <a:off x="2152" y="2383"/>
                  <a:ext cx="245" cy="807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4" name="Group 35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55" name="AutoShape 36"/>
                <p:cNvSpPr>
                  <a:spLocks noChangeArrowheads="1"/>
                </p:cNvSpPr>
                <p:nvPr/>
              </p:nvSpPr>
              <p:spPr bwMode="white">
                <a:xfrm rot="5263130">
                  <a:off x="1886" y="2291"/>
                  <a:ext cx="245" cy="802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6" name="AutoShape 37"/>
                <p:cNvSpPr>
                  <a:spLocks noChangeArrowheads="1"/>
                </p:cNvSpPr>
                <p:nvPr/>
              </p:nvSpPr>
              <p:spPr bwMode="white">
                <a:xfrm rot="6078281">
                  <a:off x="2012" y="2290"/>
                  <a:ext cx="249" cy="802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AutoShape 38"/>
                <p:cNvSpPr>
                  <a:spLocks noChangeArrowheads="1"/>
                </p:cNvSpPr>
                <p:nvPr/>
              </p:nvSpPr>
              <p:spPr bwMode="white">
                <a:xfrm rot="6373927">
                  <a:off x="2082" y="2307"/>
                  <a:ext cx="241" cy="80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AutoShape 39"/>
                <p:cNvSpPr>
                  <a:spLocks noChangeArrowheads="1"/>
                </p:cNvSpPr>
                <p:nvPr/>
              </p:nvSpPr>
              <p:spPr bwMode="white">
                <a:xfrm rot="6906312">
                  <a:off x="2163" y="2343"/>
                  <a:ext cx="250" cy="80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0" name="Group 40"/>
            <p:cNvGrpSpPr>
              <a:grpSpLocks/>
            </p:cNvGrpSpPr>
            <p:nvPr/>
          </p:nvGrpSpPr>
          <p:grpSpPr bwMode="auto">
            <a:xfrm rot="-1297425" flipH="1" flipV="1">
              <a:off x="3497427" y="3524044"/>
              <a:ext cx="1063228" cy="243674"/>
              <a:chOff x="2528" y="1060"/>
              <a:chExt cx="894" cy="236"/>
            </a:xfrm>
          </p:grpSpPr>
          <p:grpSp>
            <p:nvGrpSpPr>
              <p:cNvPr id="43" name="Group 41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49" name="AutoShape 42"/>
                <p:cNvSpPr>
                  <a:spLocks noChangeArrowheads="1"/>
                </p:cNvSpPr>
                <p:nvPr/>
              </p:nvSpPr>
              <p:spPr bwMode="white">
                <a:xfrm rot="5263130">
                  <a:off x="1879" y="2310"/>
                  <a:ext cx="224" cy="819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AutoShape 43"/>
                <p:cNvSpPr>
                  <a:spLocks noChangeArrowheads="1"/>
                </p:cNvSpPr>
                <p:nvPr/>
              </p:nvSpPr>
              <p:spPr bwMode="white">
                <a:xfrm rot="6078281">
                  <a:off x="2013" y="2316"/>
                  <a:ext cx="224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AutoShape 44"/>
                <p:cNvSpPr>
                  <a:spLocks noChangeArrowheads="1"/>
                </p:cNvSpPr>
                <p:nvPr/>
              </p:nvSpPr>
              <p:spPr bwMode="white">
                <a:xfrm rot="6373927">
                  <a:off x="2087" y="2336"/>
                  <a:ext cx="224" cy="819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AutoShape 45"/>
                <p:cNvSpPr>
                  <a:spLocks noChangeArrowheads="1"/>
                </p:cNvSpPr>
                <p:nvPr/>
              </p:nvSpPr>
              <p:spPr bwMode="white">
                <a:xfrm rot="6906312">
                  <a:off x="2183" y="2361"/>
                  <a:ext cx="224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4" name="Group 46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45" name="AutoShape 47"/>
                <p:cNvSpPr>
                  <a:spLocks noChangeArrowheads="1"/>
                </p:cNvSpPr>
                <p:nvPr/>
              </p:nvSpPr>
              <p:spPr bwMode="white">
                <a:xfrm rot="5263130">
                  <a:off x="1888" y="2284"/>
                  <a:ext cx="224" cy="819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AutoShape 48"/>
                <p:cNvSpPr>
                  <a:spLocks noChangeArrowheads="1"/>
                </p:cNvSpPr>
                <p:nvPr/>
              </p:nvSpPr>
              <p:spPr bwMode="white">
                <a:xfrm rot="6078281">
                  <a:off x="2026" y="2286"/>
                  <a:ext cx="227" cy="819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AutoShape 49"/>
                <p:cNvSpPr>
                  <a:spLocks noChangeArrowheads="1"/>
                </p:cNvSpPr>
                <p:nvPr/>
              </p:nvSpPr>
              <p:spPr bwMode="white">
                <a:xfrm rot="6373927">
                  <a:off x="2110" y="2297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AutoShape 50"/>
                <p:cNvSpPr>
                  <a:spLocks noChangeArrowheads="1"/>
                </p:cNvSpPr>
                <p:nvPr/>
              </p:nvSpPr>
              <p:spPr bwMode="white">
                <a:xfrm rot="6906312">
                  <a:off x="2183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1" name="Group 51"/>
            <p:cNvGrpSpPr>
              <a:grpSpLocks/>
            </p:cNvGrpSpPr>
            <p:nvPr/>
          </p:nvGrpSpPr>
          <p:grpSpPr bwMode="auto">
            <a:xfrm rot="-1297425" flipH="1" flipV="1">
              <a:off x="5346866" y="3020808"/>
              <a:ext cx="1063227" cy="243674"/>
              <a:chOff x="2528" y="1060"/>
              <a:chExt cx="894" cy="236"/>
            </a:xfrm>
          </p:grpSpPr>
          <p:grpSp>
            <p:nvGrpSpPr>
              <p:cNvPr id="33" name="Group 52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39" name="AutoShape 53"/>
                <p:cNvSpPr>
                  <a:spLocks noChangeArrowheads="1"/>
                </p:cNvSpPr>
                <p:nvPr/>
              </p:nvSpPr>
              <p:spPr bwMode="white">
                <a:xfrm rot="5263130">
                  <a:off x="1863" y="2319"/>
                  <a:ext cx="241" cy="804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AutoShape 54"/>
                <p:cNvSpPr>
                  <a:spLocks noChangeArrowheads="1"/>
                </p:cNvSpPr>
                <p:nvPr/>
              </p:nvSpPr>
              <p:spPr bwMode="white">
                <a:xfrm rot="6078281">
                  <a:off x="1993" y="2320"/>
                  <a:ext cx="247" cy="804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AutoShape 55"/>
                <p:cNvSpPr>
                  <a:spLocks noChangeArrowheads="1"/>
                </p:cNvSpPr>
                <p:nvPr/>
              </p:nvSpPr>
              <p:spPr bwMode="white">
                <a:xfrm rot="6373927">
                  <a:off x="2069" y="2343"/>
                  <a:ext cx="245" cy="804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AutoShape 56"/>
                <p:cNvSpPr>
                  <a:spLocks noChangeArrowheads="1"/>
                </p:cNvSpPr>
                <p:nvPr/>
              </p:nvSpPr>
              <p:spPr bwMode="white">
                <a:xfrm rot="6906312">
                  <a:off x="2153" y="2375"/>
                  <a:ext cx="250" cy="807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4" name="Group 57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35" name="AutoShape 58"/>
                <p:cNvSpPr>
                  <a:spLocks noChangeArrowheads="1"/>
                </p:cNvSpPr>
                <p:nvPr/>
              </p:nvSpPr>
              <p:spPr bwMode="white">
                <a:xfrm rot="5263130">
                  <a:off x="1876" y="2289"/>
                  <a:ext cx="243" cy="804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AutoShape 59"/>
                <p:cNvSpPr>
                  <a:spLocks noChangeArrowheads="1"/>
                </p:cNvSpPr>
                <p:nvPr/>
              </p:nvSpPr>
              <p:spPr bwMode="white">
                <a:xfrm rot="6078281">
                  <a:off x="2010" y="2282"/>
                  <a:ext cx="234" cy="804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AutoShape 60"/>
                <p:cNvSpPr>
                  <a:spLocks noChangeArrowheads="1"/>
                </p:cNvSpPr>
                <p:nvPr/>
              </p:nvSpPr>
              <p:spPr bwMode="white">
                <a:xfrm rot="6373927">
                  <a:off x="2073" y="2306"/>
                  <a:ext cx="243" cy="805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AutoShape 61"/>
                <p:cNvSpPr>
                  <a:spLocks noChangeArrowheads="1"/>
                </p:cNvSpPr>
                <p:nvPr/>
              </p:nvSpPr>
              <p:spPr bwMode="white">
                <a:xfrm rot="6906312">
                  <a:off x="2158" y="2334"/>
                  <a:ext cx="241" cy="811"/>
                </a:xfrm>
                <a:prstGeom prst="moon">
                  <a:avLst>
                    <a:gd name="adj" fmla="val 49773"/>
                  </a:avLst>
                </a:prstGeom>
                <a:solidFill>
                  <a:srgbClr val="5F5F5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600" ker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2" name="Freeform 83"/>
            <p:cNvSpPr>
              <a:spLocks/>
            </p:cNvSpPr>
            <p:nvPr/>
          </p:nvSpPr>
          <p:spPr bwMode="gray">
            <a:xfrm>
              <a:off x="1006475" y="3951860"/>
              <a:ext cx="612996" cy="1129173"/>
            </a:xfrm>
            <a:custGeom>
              <a:avLst/>
              <a:gdLst/>
              <a:ahLst/>
              <a:cxnLst>
                <a:cxn ang="0">
                  <a:pos x="3" y="292"/>
                </a:cxn>
                <a:cxn ang="0">
                  <a:pos x="386" y="712"/>
                </a:cxn>
                <a:cxn ang="0">
                  <a:pos x="386" y="404"/>
                </a:cxn>
                <a:cxn ang="0">
                  <a:pos x="0" y="0"/>
                </a:cxn>
                <a:cxn ang="0">
                  <a:pos x="3" y="292"/>
                </a:cxn>
              </a:cxnLst>
              <a:rect l="0" t="0" r="r" b="b"/>
              <a:pathLst>
                <a:path w="386" h="712">
                  <a:moveTo>
                    <a:pt x="3" y="292"/>
                  </a:moveTo>
                  <a:lnTo>
                    <a:pt x="386" y="712"/>
                  </a:lnTo>
                  <a:lnTo>
                    <a:pt x="386" y="404"/>
                  </a:lnTo>
                  <a:lnTo>
                    <a:pt x="0" y="0"/>
                  </a:lnTo>
                  <a:lnTo>
                    <a:pt x="3" y="292"/>
                  </a:lnTo>
                  <a:close/>
                </a:path>
              </a:pathLst>
            </a:custGeom>
            <a:gradFill rotWithShape="1">
              <a:gsLst>
                <a:gs pos="0">
                  <a:srgbClr val="99CC00">
                    <a:alpha val="80000"/>
                  </a:srgbClr>
                </a:gs>
                <a:gs pos="100000">
                  <a:srgbClr val="99CC00">
                    <a:gamma/>
                    <a:tint val="48627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Text Box 5"/>
          <p:cNvSpPr txBox="1">
            <a:spLocks noChangeArrowheads="1"/>
          </p:cNvSpPr>
          <p:nvPr/>
        </p:nvSpPr>
        <p:spPr bwMode="auto">
          <a:xfrm>
            <a:off x="139754" y="893302"/>
            <a:ext cx="5173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项目已完成的关键工作任务</a:t>
            </a:r>
          </a:p>
        </p:txBody>
      </p:sp>
      <p:sp>
        <p:nvSpPr>
          <p:cNvPr id="65" name="Text Box 26"/>
          <p:cNvSpPr txBox="1">
            <a:spLocks noChangeArrowheads="1"/>
          </p:cNvSpPr>
          <p:nvPr/>
        </p:nvSpPr>
        <p:spPr bwMode="black">
          <a:xfrm>
            <a:off x="6077772" y="4843973"/>
            <a:ext cx="236535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成用户需求调研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Rockwell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软件培训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600"/>
              </a:spcBef>
              <a:buClr>
                <a:srgbClr val="C00000"/>
              </a:buClr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 Box 26"/>
          <p:cNvSpPr txBox="1">
            <a:spLocks noChangeArrowheads="1"/>
          </p:cNvSpPr>
          <p:nvPr/>
        </p:nvSpPr>
        <p:spPr bwMode="black">
          <a:xfrm>
            <a:off x="8674849" y="4248396"/>
            <a:ext cx="28292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蓝图设计工作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试环境搭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件选型及测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场设备联网调试</a:t>
            </a:r>
          </a:p>
          <a:p>
            <a:pPr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5341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ngxin\Desktop\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50" y="1484009"/>
            <a:ext cx="9780110" cy="50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25479" y="861896"/>
            <a:ext cx="45813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功能设计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生产总貌看板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1471" y="1522106"/>
            <a:ext cx="17044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设备状态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09366" y="1975508"/>
            <a:ext cx="15857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运行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正常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91218" y="1975508"/>
            <a:ext cx="649224" cy="40011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11304" y="3087528"/>
            <a:ext cx="15857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待机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等待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93156" y="3087528"/>
            <a:ext cx="649224" cy="4001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11950" y="3624729"/>
            <a:ext cx="15857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故障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报警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93802" y="3624729"/>
            <a:ext cx="649224" cy="4001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43753" y="4272556"/>
            <a:ext cx="22184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生产数据图表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271185" y="4781572"/>
            <a:ext cx="21909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3.AGV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小车轨迹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262041" y="5263156"/>
            <a:ext cx="14204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t">
              <a:spcBef>
                <a:spcPct val="500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报警栏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390057" y="5797378"/>
            <a:ext cx="14204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t">
              <a:spcBef>
                <a:spcPct val="500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状态面板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403488" y="6301202"/>
            <a:ext cx="14204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t">
              <a:spcBef>
                <a:spcPct val="500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报警面板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709366" y="2526696"/>
            <a:ext cx="15857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停机</a:t>
            </a:r>
          </a:p>
        </p:txBody>
      </p:sp>
      <p:sp>
        <p:nvSpPr>
          <p:cNvPr id="25" name="矩形 24"/>
          <p:cNvSpPr/>
          <p:nvPr/>
        </p:nvSpPr>
        <p:spPr>
          <a:xfrm>
            <a:off x="2291218" y="2526696"/>
            <a:ext cx="649224" cy="40011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823" y="1734076"/>
            <a:ext cx="444817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711" y="1385116"/>
            <a:ext cx="5114925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17327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3" grpId="0" animBg="1"/>
      <p:bldP spid="10" grpId="0"/>
      <p:bldP spid="11" grpId="0" animBg="1"/>
      <p:bldP spid="13" grpId="0"/>
      <p:bldP spid="14" grpId="0" animBg="1"/>
      <p:bldP spid="15" grpId="0"/>
      <p:bldP spid="22" grpId="0"/>
      <p:bldP spid="17" grpId="0"/>
      <p:bldP spid="23" grpId="0"/>
      <p:bldP spid="24" grpId="0"/>
      <p:bldP spid="20" grpId="0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71784" y="889765"/>
            <a:ext cx="43191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能设计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报警汇总面板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84064" y="1954600"/>
            <a:ext cx="7543488" cy="3733165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71785" y="1762576"/>
            <a:ext cx="14484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实时报警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91241" y="2338648"/>
            <a:ext cx="3697879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汇总显示当前所有预警及报警。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包含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设备状态报警，参数报警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已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确认报警，未确认报警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。并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以不同颜色区分。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经过筛选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后可分级显示各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部门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报警。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471786" y="5290225"/>
            <a:ext cx="14484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历史报警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387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84078" y="900533"/>
            <a:ext cx="44841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能设计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趋势汇总面板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71785" y="2247208"/>
            <a:ext cx="14484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实时趋势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91241" y="2914720"/>
            <a:ext cx="36978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实时添加多个参数趋势进行对比分析。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71786" y="4531273"/>
            <a:ext cx="14484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历史趋势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2028075"/>
            <a:ext cx="8324536" cy="44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49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ongxin\Desktop\电子棋盘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18" y="1385116"/>
            <a:ext cx="8609854" cy="441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46144" y="874775"/>
            <a:ext cx="41326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功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能设计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电子棋盘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62056" y="1869701"/>
            <a:ext cx="383871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实时显示各阶段产线组件数量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l" fontAlgn="ctr">
              <a:spcBef>
                <a:spcPct val="5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状态条可根据阀值变色</a:t>
            </a:r>
          </a:p>
          <a:p>
            <a:pPr algn="l" fontAlgn="ctr">
              <a:spcBef>
                <a:spcPct val="50000"/>
              </a:spcBef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09613" y="4970212"/>
            <a:ext cx="379116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点击状态条可实时显示各阶段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产线组件编码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18854" y="2934874"/>
            <a:ext cx="15857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正常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20162" y="2934874"/>
            <a:ext cx="649224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721438" y="3468527"/>
            <a:ext cx="15857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较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多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22746" y="3468527"/>
            <a:ext cx="649224" cy="4001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718854" y="4004878"/>
            <a:ext cx="15857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拥堵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20162" y="4004878"/>
            <a:ext cx="649224" cy="4001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52" y="2375977"/>
            <a:ext cx="444817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474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 animBg="1"/>
      <p:bldP spid="17" grpId="0"/>
      <p:bldP spid="18" grpId="0" animBg="1"/>
      <p:bldP spid="19" grpId="0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Box 5"/>
          <p:cNvSpPr txBox="1">
            <a:spLocks noChangeArrowheads="1"/>
          </p:cNvSpPr>
          <p:nvPr/>
        </p:nvSpPr>
        <p:spPr bwMode="auto">
          <a:xfrm>
            <a:off x="-87291" y="880946"/>
            <a:ext cx="59085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应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用场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景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绩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效统计与分析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985" y="1798324"/>
            <a:ext cx="9010669" cy="53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5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985195" y="1980659"/>
            <a:ext cx="3458300" cy="345830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465281" y="2943024"/>
            <a:ext cx="2428323" cy="1223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3149">
              <a:defRPr/>
            </a:pPr>
            <a:r>
              <a:rPr lang="zh-CN" altLang="en-US" sz="7349" b="1" kern="0" dirty="0">
                <a:solidFill>
                  <a:srgbClr val="080808"/>
                </a:solidFill>
                <a:latin typeface="微软雅黑"/>
                <a:ea typeface="微软雅黑"/>
              </a:rPr>
              <a:t>目 录</a:t>
            </a: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626438" y="4193014"/>
            <a:ext cx="2017174" cy="559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82" tIns="50390" rIns="100782" bIns="5039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defTabSz="1343985">
              <a:defRPr/>
            </a:pPr>
            <a:r>
              <a:rPr lang="en-US" altLang="zh-CN" sz="2205" b="0" kern="0" dirty="0">
                <a:solidFill>
                  <a:srgbClr val="080808"/>
                </a:solidFill>
                <a:latin typeface="微软雅黑"/>
                <a:ea typeface="微软雅黑"/>
              </a:rPr>
              <a:t>CATALOG</a:t>
            </a:r>
            <a:endParaRPr lang="zh-CN" altLang="en-US" sz="2205" b="0" kern="0" dirty="0">
              <a:solidFill>
                <a:srgbClr val="080808"/>
              </a:solidFill>
              <a:latin typeface="微软雅黑"/>
              <a:ea typeface="微软雅黑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5083693" y="1737188"/>
            <a:ext cx="1851419" cy="1342315"/>
            <a:chOff x="1881842" y="2656049"/>
            <a:chExt cx="2397222" cy="2093640"/>
          </a:xfrm>
        </p:grpSpPr>
        <p:grpSp>
          <p:nvGrpSpPr>
            <p:cNvPr id="92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95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96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93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01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7460072" y="1979405"/>
            <a:ext cx="2635022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项目进展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452220" y="3156785"/>
            <a:ext cx="3599557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业务蓝图设计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453745" y="5464205"/>
            <a:ext cx="3452157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系统方案设计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7452220" y="4491912"/>
            <a:ext cx="2954655" cy="46166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应用场景及功能设计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107189" y="2884057"/>
            <a:ext cx="1851419" cy="1342315"/>
            <a:chOff x="1881842" y="2656049"/>
            <a:chExt cx="2397222" cy="2093640"/>
          </a:xfrm>
        </p:grpSpPr>
        <p:grpSp>
          <p:nvGrpSpPr>
            <p:cNvPr id="40" name="组合 39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ED7D3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2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02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118854" y="4051415"/>
            <a:ext cx="1851419" cy="1342315"/>
            <a:chOff x="1881842" y="2656049"/>
            <a:chExt cx="2397222" cy="2093640"/>
          </a:xfrm>
        </p:grpSpPr>
        <p:grpSp>
          <p:nvGrpSpPr>
            <p:cNvPr id="46" name="组合 45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9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0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A5A5A5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8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03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137092" y="5218773"/>
            <a:ext cx="1851419" cy="1342315"/>
            <a:chOff x="1881842" y="2656049"/>
            <a:chExt cx="2397222" cy="2093640"/>
          </a:xfrm>
        </p:grpSpPr>
        <p:grpSp>
          <p:nvGrpSpPr>
            <p:cNvPr id="52" name="组合 5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6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CC0066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4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04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2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-88900" y="874596"/>
            <a:ext cx="378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内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部信息流设计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31" y="1397816"/>
            <a:ext cx="7135478" cy="58380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88650" y="2500313"/>
            <a:ext cx="2298700" cy="3214687"/>
          </a:xfrm>
          <a:prstGeom prst="rect">
            <a:avLst/>
          </a:prstGeom>
          <a:solidFill>
            <a:srgbClr val="F8D0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66424" tIns="395732" rIns="166424" bIns="85344" spcCol="1270"/>
          <a:lstStyle/>
          <a:p>
            <a:pPr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隆基乐叶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作为一个集成性的应用系统，系统内部模块间的数据信息交换频繁，实现由数据采集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、系统分析、门户展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示，达到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各模块间信息的良好流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18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-88900" y="874596"/>
            <a:ext cx="378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外部信息流设计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Group 2"/>
          <p:cNvGrpSpPr>
            <a:grpSpLocks/>
          </p:cNvGrpSpPr>
          <p:nvPr/>
        </p:nvGrpSpPr>
        <p:grpSpPr bwMode="auto">
          <a:xfrm>
            <a:off x="2293938" y="1819056"/>
            <a:ext cx="7923212" cy="2905343"/>
            <a:chOff x="687971" y="1446572"/>
            <a:chExt cx="7922077" cy="3653398"/>
          </a:xfrm>
        </p:grpSpPr>
        <p:sp>
          <p:nvSpPr>
            <p:cNvPr id="29" name="Rectangle 28"/>
            <p:cNvSpPr/>
            <p:nvPr/>
          </p:nvSpPr>
          <p:spPr bwMode="auto">
            <a:xfrm>
              <a:off x="3805374" y="1446572"/>
              <a:ext cx="1750761" cy="3653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687971" y="2176102"/>
              <a:ext cx="1044425" cy="2357264"/>
            </a:xfrm>
            <a:prstGeom prst="roundRect">
              <a:avLst/>
            </a:prstGeom>
            <a:solidFill>
              <a:srgbClr val="FFC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 algn="ctr">
                <a:defRPr/>
              </a:pP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</a:p>
          </p:txBody>
        </p:sp>
        <p:sp>
          <p:nvSpPr>
            <p:cNvPr id="31" name="Rounded Rectangle 30"/>
            <p:cNvSpPr>
              <a:spLocks noChangeArrowheads="1"/>
            </p:cNvSpPr>
            <p:nvPr/>
          </p:nvSpPr>
          <p:spPr bwMode="auto">
            <a:xfrm>
              <a:off x="3886025" y="2069281"/>
              <a:ext cx="1581223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</a:t>
              </a:r>
            </a:p>
          </p:txBody>
        </p:sp>
        <p:sp>
          <p:nvSpPr>
            <p:cNvPr id="32" name="Rounded Rectangle 31"/>
            <p:cNvSpPr>
              <a:spLocks noChangeArrowheads="1"/>
            </p:cNvSpPr>
            <p:nvPr/>
          </p:nvSpPr>
          <p:spPr bwMode="auto">
            <a:xfrm>
              <a:off x="3886025" y="2829523"/>
              <a:ext cx="1581223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质量管理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2"/>
            <p:cNvSpPr txBox="1">
              <a:spLocks noChangeArrowheads="1"/>
            </p:cNvSpPr>
            <p:nvPr/>
          </p:nvSpPr>
          <p:spPr bwMode="auto">
            <a:xfrm>
              <a:off x="1931327" y="2193319"/>
              <a:ext cx="1610490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工单信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息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BOM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消耗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2498374" y="2630049"/>
              <a:ext cx="1159232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179944" y="4166858"/>
              <a:ext cx="1504161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采购接收、出货状态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2"/>
            <p:cNvSpPr txBox="1">
              <a:spLocks noChangeArrowheads="1"/>
            </p:cNvSpPr>
            <p:nvPr/>
          </p:nvSpPr>
          <p:spPr bwMode="auto">
            <a:xfrm>
              <a:off x="4013007" y="1542392"/>
              <a:ext cx="1261240" cy="50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MES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 flipH="1">
              <a:off x="1764142" y="2630620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1764142" y="4031982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16"/>
            <p:cNvSpPr>
              <a:spLocks noChangeArrowheads="1"/>
            </p:cNvSpPr>
            <p:nvPr/>
          </p:nvSpPr>
          <p:spPr bwMode="auto">
            <a:xfrm>
              <a:off x="1939803" y="3714629"/>
              <a:ext cx="1469532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采购订单、出货计划</a:t>
              </a:r>
              <a:endPara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1789538" y="2492878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 bwMode="auto">
            <a:xfrm flipH="1">
              <a:off x="1764142" y="4167727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19"/>
            <p:cNvSpPr>
              <a:spLocks noChangeArrowheads="1"/>
            </p:cNvSpPr>
            <p:nvPr/>
          </p:nvSpPr>
          <p:spPr bwMode="auto">
            <a:xfrm>
              <a:off x="3886025" y="4293817"/>
              <a:ext cx="1581222" cy="574919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基础信息管理与系统集成</a:t>
              </a:r>
              <a:endParaRPr lang="zh-CN" alt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ounded Rectangle 20"/>
            <p:cNvSpPr>
              <a:spLocks noChangeArrowheads="1"/>
            </p:cNvSpPr>
            <p:nvPr/>
          </p:nvSpPr>
          <p:spPr bwMode="auto">
            <a:xfrm>
              <a:off x="7314048" y="3696194"/>
              <a:ext cx="1296000" cy="789262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备、固定扫码枪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Straight Arrow Connector 43"/>
            <p:cNvCxnSpPr>
              <a:stCxn id="43" idx="1"/>
            </p:cNvCxnSpPr>
            <p:nvPr/>
          </p:nvCxnSpPr>
          <p:spPr bwMode="auto">
            <a:xfrm flipH="1">
              <a:off x="5556136" y="4090824"/>
              <a:ext cx="175791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2"/>
            <p:cNvSpPr>
              <a:spLocks noChangeArrowheads="1"/>
            </p:cNvSpPr>
            <p:nvPr/>
          </p:nvSpPr>
          <p:spPr bwMode="auto">
            <a:xfrm>
              <a:off x="5954617" y="3811837"/>
              <a:ext cx="1095015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设备状态</a:t>
              </a: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Rounded Rectangle 26"/>
            <p:cNvSpPr>
              <a:spLocks noChangeArrowheads="1"/>
            </p:cNvSpPr>
            <p:nvPr/>
          </p:nvSpPr>
          <p:spPr bwMode="auto">
            <a:xfrm>
              <a:off x="7314048" y="2176102"/>
              <a:ext cx="1296000" cy="789262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IV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、线扫描检测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flipH="1">
              <a:off x="5556136" y="2576721"/>
              <a:ext cx="17571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5992712" y="2288138"/>
              <a:ext cx="1095015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</a:t>
              </a:r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Rounded Rectangle 29"/>
            <p:cNvSpPr>
              <a:spLocks noChangeArrowheads="1"/>
            </p:cNvSpPr>
            <p:nvPr/>
          </p:nvSpPr>
          <p:spPr bwMode="auto">
            <a:xfrm>
              <a:off x="3886025" y="3585234"/>
              <a:ext cx="1581222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仓储管理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Rounded Rectangle 49"/>
          <p:cNvSpPr/>
          <p:nvPr/>
        </p:nvSpPr>
        <p:spPr bwMode="auto">
          <a:xfrm>
            <a:off x="2012950" y="5059364"/>
            <a:ext cx="8664575" cy="1805076"/>
          </a:xfrm>
          <a:prstGeom prst="round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30"/>
          <p:cNvSpPr txBox="1">
            <a:spLocks noChangeArrowheads="1"/>
          </p:cNvSpPr>
          <p:nvPr/>
        </p:nvSpPr>
        <p:spPr bwMode="auto">
          <a:xfrm>
            <a:off x="2125663" y="5195888"/>
            <a:ext cx="8377237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系统：主要从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系统获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取工单、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消耗信息等；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供库存交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易、生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息、销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售发货、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间交易等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数据采集系统：从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、固定条码枪等处获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取自动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化采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集数据。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、线扫描检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测系统：从检测系统读取检测数据及保存检测图片。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KK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集成发送通知消息。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7162800" y="4031795"/>
            <a:ext cx="175736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7742480" y="4032327"/>
            <a:ext cx="7489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下发指令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0400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-88900" y="874596"/>
            <a:ext cx="378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交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互数据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80398894"/>
              </p:ext>
            </p:extLst>
          </p:nvPr>
        </p:nvGraphicFramePr>
        <p:xfrm>
          <a:off x="6326920" y="1277874"/>
          <a:ext cx="6590809" cy="597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56916667"/>
              </p:ext>
            </p:extLst>
          </p:nvPr>
        </p:nvGraphicFramePr>
        <p:xfrm>
          <a:off x="-249595" y="2034863"/>
          <a:ext cx="6885389" cy="4459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4235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9" y="1502379"/>
            <a:ext cx="8113725" cy="5794461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88900" y="874596"/>
            <a:ext cx="378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系统集成设计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64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5</a:t>
            </a:fld>
            <a:r>
              <a:rPr lang="en-US" altLang="zh-CN"/>
              <a:t>/13</a:t>
            </a:r>
            <a:endParaRPr lang="zh-CN" altLang="en-US" dirty="0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-87290" y="880946"/>
            <a:ext cx="53196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技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术交流、功能设计探讨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45886" y="1533673"/>
            <a:ext cx="10909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设备、质量、生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产各功能模块蓝图设计与业务及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人员面对面讨论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现场设备联网、硬件选型与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备及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人员结合现场测试进行讨论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据汇总的问题，集中召开会议进行多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遇到困难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领导进行访谈和请示，从而获取建设性的指导意见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70819"/>
            <a:ext cx="4963215" cy="31785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88" y="3571621"/>
            <a:ext cx="5110211" cy="31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4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9646278" y="1017431"/>
            <a:ext cx="3152911" cy="6400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623518" y="1017432"/>
            <a:ext cx="5022760" cy="6400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-88900" y="874596"/>
            <a:ext cx="3568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架构设计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0584644" y="4028336"/>
            <a:ext cx="1511299" cy="610637"/>
          </a:xfrm>
          <a:prstGeom prst="roundRect">
            <a:avLst>
              <a:gd name="adj" fmla="val 16667"/>
            </a:avLst>
          </a:prstGeom>
          <a:solidFill>
            <a:srgbClr val="BB233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FTPC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7464741" y="4028336"/>
            <a:ext cx="1666383" cy="610637"/>
          </a:xfrm>
          <a:prstGeom prst="roundRect">
            <a:avLst>
              <a:gd name="adj" fmla="val 16667"/>
            </a:avLst>
          </a:prstGeom>
          <a:solidFill>
            <a:srgbClr val="BB233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FT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Service Platform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7464741" y="5293237"/>
            <a:ext cx="1666383" cy="610637"/>
          </a:xfrm>
          <a:prstGeom prst="roundRect">
            <a:avLst>
              <a:gd name="adj" fmla="val 16667"/>
            </a:avLst>
          </a:prstGeom>
          <a:solidFill>
            <a:srgbClr val="BB233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noProof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epserver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5086356" y="4028335"/>
            <a:ext cx="1511299" cy="610637"/>
          </a:xfrm>
          <a:prstGeom prst="roundRect">
            <a:avLst>
              <a:gd name="adj" fmla="val 16667"/>
            </a:avLst>
          </a:prstGeom>
          <a:solidFill>
            <a:srgbClr val="BB233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 </a:t>
            </a:r>
            <a:r>
              <a:rPr kumimoji="0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Linx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10559242" y="2722913"/>
            <a:ext cx="1562100" cy="662547"/>
          </a:xfrm>
          <a:prstGeom prst="roundRect">
            <a:avLst>
              <a:gd name="adj" fmla="val 16667"/>
            </a:avLst>
          </a:prstGeom>
          <a:solidFill>
            <a:srgbClr val="BB233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7452041" y="2722912"/>
            <a:ext cx="1679083" cy="662548"/>
          </a:xfrm>
          <a:prstGeom prst="roundRect">
            <a:avLst>
              <a:gd name="adj" fmla="val 16667"/>
            </a:avLst>
          </a:prstGeom>
          <a:solidFill>
            <a:srgbClr val="BB233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FT View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>
            <a:off x="5086356" y="6561295"/>
            <a:ext cx="1498599" cy="610637"/>
          </a:xfrm>
          <a:prstGeom prst="roundRect">
            <a:avLst>
              <a:gd name="adj" fmla="val 16667"/>
            </a:avLst>
          </a:prstGeom>
          <a:solidFill>
            <a:srgbClr val="BB233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AB PLC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7464741" y="6548415"/>
            <a:ext cx="1666383" cy="610637"/>
          </a:xfrm>
          <a:prstGeom prst="roundRect">
            <a:avLst>
              <a:gd name="adj" fmla="val 16667"/>
            </a:avLst>
          </a:prstGeom>
          <a:solidFill>
            <a:srgbClr val="BB233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AutoShape 4"/>
          <p:cNvSpPr>
            <a:spLocks noChangeArrowheads="1"/>
          </p:cNvSpPr>
          <p:nvPr/>
        </p:nvSpPr>
        <p:spPr bwMode="auto">
          <a:xfrm>
            <a:off x="10587679" y="1397816"/>
            <a:ext cx="1511299" cy="599347"/>
          </a:xfrm>
          <a:prstGeom prst="roundRect">
            <a:avLst>
              <a:gd name="adj" fmla="val 16667"/>
            </a:avLst>
          </a:prstGeom>
          <a:solidFill>
            <a:srgbClr val="BB233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sz="24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表分析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Straight Arrow Connector 33"/>
          <p:cNvCxnSpPr>
            <a:stCxn id="9" idx="0"/>
            <a:endCxn id="8" idx="2"/>
          </p:cNvCxnSpPr>
          <p:nvPr/>
        </p:nvCxnSpPr>
        <p:spPr>
          <a:xfrm flipV="1">
            <a:off x="8297933" y="4638973"/>
            <a:ext cx="0" cy="6542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5" idx="0"/>
            <a:endCxn id="9" idx="2"/>
          </p:cNvCxnSpPr>
          <p:nvPr/>
        </p:nvCxnSpPr>
        <p:spPr>
          <a:xfrm flipV="1">
            <a:off x="8297933" y="5903874"/>
            <a:ext cx="0" cy="64454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4" idx="0"/>
            <a:endCxn id="10" idx="2"/>
          </p:cNvCxnSpPr>
          <p:nvPr/>
        </p:nvCxnSpPr>
        <p:spPr>
          <a:xfrm flipV="1">
            <a:off x="5835656" y="4638972"/>
            <a:ext cx="6350" cy="192232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0"/>
            <a:endCxn id="12" idx="2"/>
          </p:cNvCxnSpPr>
          <p:nvPr/>
        </p:nvCxnSpPr>
        <p:spPr>
          <a:xfrm flipH="1" flipV="1">
            <a:off x="8291583" y="3385460"/>
            <a:ext cx="6350" cy="6428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0"/>
            <a:endCxn id="11" idx="2"/>
          </p:cNvCxnSpPr>
          <p:nvPr/>
        </p:nvCxnSpPr>
        <p:spPr>
          <a:xfrm flipH="1" flipV="1">
            <a:off x="11340292" y="3385460"/>
            <a:ext cx="2" cy="6428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0"/>
            <a:endCxn id="29" idx="2"/>
          </p:cNvCxnSpPr>
          <p:nvPr/>
        </p:nvCxnSpPr>
        <p:spPr>
          <a:xfrm flipV="1">
            <a:off x="11340292" y="1997163"/>
            <a:ext cx="3037" cy="72575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3"/>
            <a:endCxn id="8" idx="1"/>
          </p:cNvCxnSpPr>
          <p:nvPr/>
        </p:nvCxnSpPr>
        <p:spPr>
          <a:xfrm>
            <a:off x="6597655" y="4333654"/>
            <a:ext cx="867086" cy="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8" idx="3"/>
            <a:endCxn id="7" idx="1"/>
          </p:cNvCxnSpPr>
          <p:nvPr/>
        </p:nvCxnSpPr>
        <p:spPr>
          <a:xfrm>
            <a:off x="9131124" y="4333655"/>
            <a:ext cx="145352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7455168" y="1397816"/>
            <a:ext cx="1679083" cy="662548"/>
          </a:xfrm>
          <a:prstGeom prst="roundRect">
            <a:avLst>
              <a:gd name="adj" fmla="val 16667"/>
            </a:avLst>
          </a:prstGeom>
          <a:solidFill>
            <a:srgbClr val="BB233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ViewPoint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8" name="Straight Arrow Connector 77"/>
          <p:cNvCxnSpPr>
            <a:stCxn id="12" idx="0"/>
            <a:endCxn id="77" idx="2"/>
          </p:cNvCxnSpPr>
          <p:nvPr/>
        </p:nvCxnSpPr>
        <p:spPr>
          <a:xfrm flipV="1">
            <a:off x="8291583" y="2060364"/>
            <a:ext cx="3127" cy="6625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541847" y="1535498"/>
            <a:ext cx="67183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FactoryTalk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品家族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906851" y="1146220"/>
            <a:ext cx="93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SCADA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9761292" y="1146220"/>
            <a:ext cx="93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78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596499"/>
            <a:ext cx="10677525" cy="5410200"/>
          </a:xfrm>
          <a:prstGeom prst="rect">
            <a:avLst/>
          </a:prstGeom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-88900" y="874596"/>
            <a:ext cx="3568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硬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件架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构设计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5651500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车间现场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900" y="3932267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工厂服务器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900" y="1703434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569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700" y="2922126"/>
            <a:ext cx="9093200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5655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感谢大家对</a:t>
            </a:r>
            <a:r>
              <a:rPr lang="en-US" altLang="zh-CN" sz="5655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MES</a:t>
            </a:r>
            <a:r>
              <a:rPr lang="zh-CN" altLang="en-US" sz="5655" b="1" dirty="0">
                <a:solidFill>
                  <a:prstClr val="white"/>
                </a:solidFill>
                <a:latin typeface="微软雅黑" charset="0"/>
                <a:ea typeface="微软雅黑" charset="0"/>
              </a:rPr>
              <a:t>项目的支</a:t>
            </a:r>
            <a:r>
              <a:rPr lang="zh-CN" altLang="en-US" sz="5655" b="1" dirty="0" smtClean="0">
                <a:solidFill>
                  <a:prstClr val="white"/>
                </a:solidFill>
                <a:latin typeface="微软雅黑" charset="0"/>
                <a:ea typeface="微软雅黑" charset="0"/>
              </a:rPr>
              <a:t>持!</a:t>
            </a:r>
            <a:endParaRPr lang="zh-CN" altLang="en-US" sz="5655" b="1" dirty="0">
              <a:solidFill>
                <a:prstClr val="white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58200" y="4218998"/>
            <a:ext cx="218675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77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THANKS!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61556" y="4079442"/>
            <a:ext cx="5371297" cy="181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4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地址：陕西省西安市长安区航天中路388号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4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电话：029-81566686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4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传真：029-81566685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4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ADD: No.388 Middle Aerospace Rd., Chang'an Distr., Xi’an, China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4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TEL: +86-29-81566686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4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FAX: +86-29-81566685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4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0"/>
              <a:ea typeface="微软雅黑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4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0"/>
                <a:ea typeface="微软雅黑" charset="0"/>
                <a:cs typeface="+mn-cs"/>
              </a:rPr>
              <a:t>www.longigroup.com</a:t>
            </a:r>
          </a:p>
        </p:txBody>
      </p:sp>
    </p:spTree>
    <p:extLst>
      <p:ext uri="{BB962C8B-B14F-4D97-AF65-F5344CB8AC3E}">
        <p14:creationId xmlns:p14="http://schemas.microsoft.com/office/powerpoint/2010/main" val="3895197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289015" y="886219"/>
            <a:ext cx="39442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目前成果汇总</a:t>
            </a:r>
          </a:p>
        </p:txBody>
      </p:sp>
      <p:grpSp>
        <p:nvGrpSpPr>
          <p:cNvPr id="71" name="Group 3"/>
          <p:cNvGrpSpPr>
            <a:grpSpLocks/>
          </p:cNvGrpSpPr>
          <p:nvPr/>
        </p:nvGrpSpPr>
        <p:grpSpPr bwMode="auto">
          <a:xfrm>
            <a:off x="2077085" y="1750378"/>
            <a:ext cx="2919412" cy="2046289"/>
            <a:chOff x="259" y="798"/>
            <a:chExt cx="1698" cy="1289"/>
          </a:xfrm>
        </p:grpSpPr>
        <p:sp>
          <p:nvSpPr>
            <p:cNvPr id="72" name="Rectangle 4"/>
            <p:cNvSpPr>
              <a:spLocks noChangeArrowheads="1"/>
            </p:cNvSpPr>
            <p:nvPr/>
          </p:nvSpPr>
          <p:spPr bwMode="gray">
            <a:xfrm>
              <a:off x="852" y="1208"/>
              <a:ext cx="1105" cy="18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调研结果</a:t>
              </a:r>
            </a:p>
          </p:txBody>
        </p:sp>
        <p:sp>
          <p:nvSpPr>
            <p:cNvPr id="73" name="Rectangle 5"/>
            <p:cNvSpPr>
              <a:spLocks noChangeArrowheads="1"/>
            </p:cNvSpPr>
            <p:nvPr/>
          </p:nvSpPr>
          <p:spPr bwMode="gray">
            <a:xfrm>
              <a:off x="259" y="1389"/>
              <a:ext cx="1698" cy="69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171450" indent="-171450">
                <a:spcBef>
                  <a:spcPct val="50000"/>
                </a:spcBef>
                <a:buClr>
                  <a:schemeClr val="bg2"/>
                </a:buClr>
                <a:buFont typeface="Wingdings" pitchFamily="2" charset="2"/>
                <a:buChar char="n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领导、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部门工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作人员访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谈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50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余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次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  <a:p>
              <a:pPr marL="171450" indent="-171450">
                <a:spcBef>
                  <a:spcPct val="50000"/>
                </a:spcBef>
                <a:buClr>
                  <a:schemeClr val="bg2"/>
                </a:buClr>
                <a:buFont typeface="Wingdings" pitchFamily="2" charset="2"/>
                <a:buChar char="n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生产现场调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研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40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余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次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  <a:p>
              <a:pPr marL="171450" indent="-171450">
                <a:spcBef>
                  <a:spcPct val="50000"/>
                </a:spcBef>
                <a:buClr>
                  <a:schemeClr val="bg2"/>
                </a:buClr>
                <a:buFont typeface="Wingdings" pitchFamily="2" charset="2"/>
                <a:buChar char="n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电话、邮件联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系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50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余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次</a:t>
              </a:r>
            </a:p>
            <a:p>
              <a:pPr marL="171450" indent="-171450">
                <a:spcBef>
                  <a:spcPct val="50000"/>
                </a:spcBef>
                <a:buClr>
                  <a:schemeClr val="bg2"/>
                </a:buClr>
                <a:buFont typeface="Wingdings" pitchFamily="2" charset="2"/>
                <a:buChar char="n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材料收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集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(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电子、纸质）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8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0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余份</a:t>
              </a:r>
            </a:p>
          </p:txBody>
        </p:sp>
        <p:pic>
          <p:nvPicPr>
            <p:cNvPr id="74" name="Picture 6" descr="chart"/>
            <p:cNvPicPr preferRelativeResize="0"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9" y="798"/>
              <a:ext cx="593" cy="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0" name="Group 15"/>
          <p:cNvGrpSpPr>
            <a:grpSpLocks/>
          </p:cNvGrpSpPr>
          <p:nvPr/>
        </p:nvGrpSpPr>
        <p:grpSpPr bwMode="auto">
          <a:xfrm>
            <a:off x="7477760" y="5269865"/>
            <a:ext cx="3724275" cy="1768475"/>
            <a:chOff x="3344" y="2880"/>
            <a:chExt cx="2166" cy="1114"/>
          </a:xfrm>
        </p:grpSpPr>
        <p:sp>
          <p:nvSpPr>
            <p:cNvPr id="81" name="Rectangle 16"/>
            <p:cNvSpPr>
              <a:spLocks noChangeArrowheads="1"/>
            </p:cNvSpPr>
            <p:nvPr/>
          </p:nvSpPr>
          <p:spPr bwMode="gray">
            <a:xfrm>
              <a:off x="4179" y="3290"/>
              <a:ext cx="1331" cy="18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环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境搭建及测试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82" name="Rectangle 17"/>
            <p:cNvSpPr>
              <a:spLocks noChangeArrowheads="1"/>
            </p:cNvSpPr>
            <p:nvPr/>
          </p:nvSpPr>
          <p:spPr bwMode="gray">
            <a:xfrm>
              <a:off x="3351" y="3471"/>
              <a:ext cx="2159" cy="52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171450" indent="-171450">
                <a:spcBef>
                  <a:spcPct val="50000"/>
                </a:spcBef>
                <a:buClr>
                  <a:schemeClr val="bg2"/>
                </a:buClr>
                <a:buFont typeface="Wingdings" pitchFamily="2" charset="2"/>
                <a:buChar char="n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完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成软件培训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  <a:p>
              <a:pPr marL="171450" indent="-171450">
                <a:spcBef>
                  <a:spcPct val="50000"/>
                </a:spcBef>
                <a:buClr>
                  <a:schemeClr val="bg2"/>
                </a:buClr>
                <a:buFont typeface="Wingdings" pitchFamily="2" charset="2"/>
                <a:buChar char="n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搭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建系统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测试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开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发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环境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  <a:p>
              <a:pPr marL="171450" indent="-171450">
                <a:spcBef>
                  <a:spcPct val="50000"/>
                </a:spcBef>
                <a:buClr>
                  <a:schemeClr val="bg2"/>
                </a:buClr>
                <a:buFont typeface="Wingdings" pitchFamily="2" charset="2"/>
                <a:buChar char="n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设备数据采集调试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pic>
          <p:nvPicPr>
            <p:cNvPr id="83" name="Picture 18" descr="snap3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344" y="2880"/>
              <a:ext cx="834" cy="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077085" y="4584065"/>
            <a:ext cx="3279775" cy="2397127"/>
            <a:chOff x="2077085" y="4584065"/>
            <a:chExt cx="3279775" cy="2397127"/>
          </a:xfrm>
        </p:grpSpPr>
        <p:grpSp>
          <p:nvGrpSpPr>
            <p:cNvPr id="84" name="Group 19"/>
            <p:cNvGrpSpPr>
              <a:grpSpLocks/>
            </p:cNvGrpSpPr>
            <p:nvPr/>
          </p:nvGrpSpPr>
          <p:grpSpPr bwMode="auto">
            <a:xfrm>
              <a:off x="2077085" y="5215891"/>
              <a:ext cx="3279775" cy="1765301"/>
              <a:chOff x="264" y="3076"/>
              <a:chExt cx="1884" cy="1112"/>
            </a:xfrm>
          </p:grpSpPr>
          <p:sp>
            <p:nvSpPr>
              <p:cNvPr id="85" name="Rectangle 20"/>
              <p:cNvSpPr>
                <a:spLocks noChangeArrowheads="1"/>
              </p:cNvSpPr>
              <p:nvPr/>
            </p:nvSpPr>
            <p:spPr bwMode="gray">
              <a:xfrm>
                <a:off x="1006" y="3076"/>
                <a:ext cx="1142" cy="181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技术交流</a:t>
                </a:r>
              </a:p>
            </p:txBody>
          </p:sp>
          <p:sp>
            <p:nvSpPr>
              <p:cNvPr id="86" name="Rectangle 21"/>
              <p:cNvSpPr>
                <a:spLocks noChangeArrowheads="1"/>
              </p:cNvSpPr>
              <p:nvPr/>
            </p:nvSpPr>
            <p:spPr bwMode="gray">
              <a:xfrm>
                <a:off x="264" y="3257"/>
                <a:ext cx="1884" cy="931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171450" indent="-171450">
                  <a:spcBef>
                    <a:spcPct val="50000"/>
                  </a:spcBef>
                  <a:buClr>
                    <a:schemeClr val="bg2"/>
                  </a:buClr>
                  <a:buFont typeface="Wingdings" pitchFamily="2" charset="2"/>
                  <a:buChar char="n"/>
                </a:pP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SCADA 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完成与现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场奥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特维，宏瑞达，小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牛等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设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备接口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方案</a:t>
                </a:r>
              </a:p>
              <a:p>
                <a:pPr marL="171450" indent="-171450">
                  <a:spcBef>
                    <a:spcPct val="50000"/>
                  </a:spcBef>
                  <a:buClr>
                    <a:schemeClr val="bg2"/>
                  </a:buClr>
                  <a:buFont typeface="Wingdings" pitchFamily="2" charset="2"/>
                  <a:buChar char="n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与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ERP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系统集成讨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论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171450" indent="-171450">
                  <a:spcBef>
                    <a:spcPct val="50000"/>
                  </a:spcBef>
                  <a:buClr>
                    <a:schemeClr val="bg2"/>
                  </a:buClr>
                  <a:buFont typeface="Wingdings" pitchFamily="2" charset="2"/>
                  <a:buChar char="n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与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AGV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系统集成讨论</a:t>
                </a:r>
              </a:p>
              <a:p>
                <a:pPr marL="171450" indent="-171450">
                  <a:spcBef>
                    <a:spcPct val="50000"/>
                  </a:spcBef>
                  <a:buClr>
                    <a:schemeClr val="bg2"/>
                  </a:buClr>
                  <a:buFont typeface="Wingdings" pitchFamily="2" charset="2"/>
                  <a:buChar char="n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修改完善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MES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设备、质量、生产及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WMS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设计方案</a:t>
                </a:r>
              </a:p>
            </p:txBody>
          </p:sp>
        </p:grpSp>
        <p:pic>
          <p:nvPicPr>
            <p:cNvPr id="87" name="Picture 3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030" y="4584065"/>
              <a:ext cx="1274762" cy="919163"/>
            </a:xfrm>
            <a:prstGeom prst="rect">
              <a:avLst/>
            </a:prstGeom>
            <a:noFill/>
            <a:ln w="3302" algn="ctr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5071110" y="3588703"/>
            <a:ext cx="3898900" cy="1528765"/>
            <a:chOff x="5071110" y="3588703"/>
            <a:chExt cx="3898900" cy="1528765"/>
          </a:xfrm>
        </p:grpSpPr>
        <p:grpSp>
          <p:nvGrpSpPr>
            <p:cNvPr id="77" name="Group 11"/>
            <p:cNvGrpSpPr>
              <a:grpSpLocks/>
            </p:cNvGrpSpPr>
            <p:nvPr/>
          </p:nvGrpSpPr>
          <p:grpSpPr bwMode="auto">
            <a:xfrm>
              <a:off x="5071110" y="3999867"/>
              <a:ext cx="3898900" cy="1117601"/>
              <a:chOff x="2220" y="2076"/>
              <a:chExt cx="2267" cy="704"/>
            </a:xfrm>
          </p:grpSpPr>
          <p:sp>
            <p:nvSpPr>
              <p:cNvPr id="78" name="Rectangle 12"/>
              <p:cNvSpPr>
                <a:spLocks noChangeArrowheads="1"/>
              </p:cNvSpPr>
              <p:nvPr/>
            </p:nvSpPr>
            <p:spPr bwMode="gray">
              <a:xfrm>
                <a:off x="3031" y="2076"/>
                <a:ext cx="1456" cy="181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数据收集</a:t>
                </a:r>
              </a:p>
            </p:txBody>
          </p:sp>
          <p:sp>
            <p:nvSpPr>
              <p:cNvPr id="79" name="Rectangle 13"/>
              <p:cNvSpPr>
                <a:spLocks noChangeArrowheads="1"/>
              </p:cNvSpPr>
              <p:nvPr/>
            </p:nvSpPr>
            <p:spPr bwMode="gray">
              <a:xfrm>
                <a:off x="2220" y="2257"/>
                <a:ext cx="2267" cy="523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171450" indent="-171450">
                  <a:spcBef>
                    <a:spcPct val="50000"/>
                  </a:spcBef>
                  <a:buClr>
                    <a:schemeClr val="bg2"/>
                  </a:buClr>
                  <a:buFont typeface="Wingdings" pitchFamily="2" charset="2"/>
                  <a:buChar char="n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以业务为主导，不断整理分析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MES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系统数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据</a:t>
                </a:r>
                <a:endPara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171450" indent="-171450">
                  <a:spcBef>
                    <a:spcPct val="50000"/>
                  </a:spcBef>
                  <a:buClr>
                    <a:schemeClr val="bg2"/>
                  </a:buClr>
                  <a:buFont typeface="Wingdings" pitchFamily="2" charset="2"/>
                  <a:buChar char="n"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根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据各模块功能需求收集系统基础数据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171450" indent="-171450">
                  <a:spcBef>
                    <a:spcPct val="50000"/>
                  </a:spcBef>
                  <a:buClr>
                    <a:schemeClr val="bg2"/>
                  </a:buClr>
                  <a:buFont typeface="Wingdings" pitchFamily="2" charset="2"/>
                  <a:buChar char="n"/>
                </a:pP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随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概要设计和详细设计的深入，不断完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善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基础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数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据</a:t>
                </a:r>
              </a:p>
            </p:txBody>
          </p:sp>
        </p:grpSp>
        <p:pic>
          <p:nvPicPr>
            <p:cNvPr id="88" name="Picture 11" descr="图片0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1110" y="3588703"/>
              <a:ext cx="1393825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196713" y="1750378"/>
            <a:ext cx="3902135" cy="1914446"/>
            <a:chOff x="7196713" y="1750378"/>
            <a:chExt cx="3902135" cy="1914446"/>
          </a:xfrm>
        </p:grpSpPr>
        <p:sp>
          <p:nvSpPr>
            <p:cNvPr id="75" name="Rectangle 8"/>
            <p:cNvSpPr>
              <a:spLocks noChangeArrowheads="1"/>
            </p:cNvSpPr>
            <p:nvPr/>
          </p:nvSpPr>
          <p:spPr bwMode="gray">
            <a:xfrm>
              <a:off x="8215948" y="2283778"/>
              <a:ext cx="2882900" cy="26352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方案设计汇报</a:t>
              </a:r>
            </a:p>
          </p:txBody>
        </p:sp>
        <p:sp>
          <p:nvSpPr>
            <p:cNvPr id="76" name="Rectangle 9"/>
            <p:cNvSpPr>
              <a:spLocks noChangeArrowheads="1"/>
            </p:cNvSpPr>
            <p:nvPr/>
          </p:nvSpPr>
          <p:spPr bwMode="gray">
            <a:xfrm>
              <a:off x="7198360" y="2556828"/>
              <a:ext cx="3900488" cy="110799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171450" indent="-171450">
                <a:spcBef>
                  <a:spcPct val="50000"/>
                </a:spcBef>
                <a:buClr>
                  <a:schemeClr val="bg2"/>
                </a:buClr>
                <a:buFont typeface="Wingdings" pitchFamily="2" charset="2"/>
                <a:buChar char="n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完成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并汇报需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求分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析报告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  <a:p>
              <a:pPr marL="171450" indent="-171450">
                <a:spcBef>
                  <a:spcPct val="50000"/>
                </a:spcBef>
                <a:buClr>
                  <a:schemeClr val="bg2"/>
                </a:buClr>
                <a:buFont typeface="Wingdings" pitchFamily="2" charset="2"/>
                <a:buChar char="n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修改及完善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SCADA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方案设计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  <a:p>
              <a:pPr marL="171450" indent="-171450">
                <a:spcBef>
                  <a:spcPct val="50000"/>
                </a:spcBef>
                <a:buClr>
                  <a:schemeClr val="bg2"/>
                </a:buClr>
                <a:buFont typeface="Wingdings" pitchFamily="2" charset="2"/>
                <a:buChar char="n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修改及完善系统集成方案设计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  <a:p>
              <a:pPr marL="171450" indent="-171450">
                <a:spcBef>
                  <a:spcPct val="50000"/>
                </a:spcBef>
                <a:buClr>
                  <a:schemeClr val="bg2"/>
                </a:buClr>
                <a:buFont typeface="Wingdings" pitchFamily="2" charset="2"/>
                <a:buChar char="n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修改及完善蓝图功能设计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6713" y="1750378"/>
              <a:ext cx="1026551" cy="79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6567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985195" y="1980659"/>
            <a:ext cx="3458300" cy="345830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465281" y="2943024"/>
            <a:ext cx="2428323" cy="1223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3149">
              <a:defRPr/>
            </a:pPr>
            <a:r>
              <a:rPr lang="zh-CN" altLang="en-US" sz="7349" b="1" kern="0" dirty="0">
                <a:solidFill>
                  <a:srgbClr val="080808"/>
                </a:solidFill>
                <a:latin typeface="微软雅黑"/>
                <a:ea typeface="微软雅黑"/>
              </a:rPr>
              <a:t>目 录</a:t>
            </a: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626438" y="4193014"/>
            <a:ext cx="2017174" cy="559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82" tIns="50390" rIns="100782" bIns="5039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defTabSz="1343985">
              <a:defRPr/>
            </a:pPr>
            <a:r>
              <a:rPr lang="en-US" altLang="zh-CN" sz="2205" b="0" kern="0" dirty="0">
                <a:solidFill>
                  <a:srgbClr val="080808"/>
                </a:solidFill>
                <a:latin typeface="微软雅黑"/>
                <a:ea typeface="微软雅黑"/>
              </a:rPr>
              <a:t>CATALOG</a:t>
            </a:r>
            <a:endParaRPr lang="zh-CN" altLang="en-US" sz="2205" b="0" kern="0" dirty="0">
              <a:solidFill>
                <a:srgbClr val="080808"/>
              </a:solidFill>
              <a:latin typeface="微软雅黑"/>
              <a:ea typeface="微软雅黑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5083693" y="1737188"/>
            <a:ext cx="1851419" cy="1342315"/>
            <a:chOff x="1881842" y="2656049"/>
            <a:chExt cx="2397222" cy="2093640"/>
          </a:xfrm>
        </p:grpSpPr>
        <p:grpSp>
          <p:nvGrpSpPr>
            <p:cNvPr id="92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95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96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93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01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7460072" y="1979405"/>
            <a:ext cx="2635022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项目进展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452220" y="3156785"/>
            <a:ext cx="3599557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业务蓝图设计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453745" y="5464205"/>
            <a:ext cx="3452157" cy="7195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系统方案设计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7460072" y="4491739"/>
            <a:ext cx="2954655" cy="46166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应用场景及功能设计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107189" y="2884057"/>
            <a:ext cx="1851419" cy="1342315"/>
            <a:chOff x="1881842" y="2656049"/>
            <a:chExt cx="2397222" cy="2093640"/>
          </a:xfrm>
        </p:grpSpPr>
        <p:grpSp>
          <p:nvGrpSpPr>
            <p:cNvPr id="40" name="组合 39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ED7D3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2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02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118854" y="4051415"/>
            <a:ext cx="1851419" cy="1342315"/>
            <a:chOff x="1881842" y="2656049"/>
            <a:chExt cx="2397222" cy="2093640"/>
          </a:xfrm>
        </p:grpSpPr>
        <p:grpSp>
          <p:nvGrpSpPr>
            <p:cNvPr id="46" name="组合 45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49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0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A5A5A5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8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03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137092" y="5218773"/>
            <a:ext cx="1851419" cy="1342315"/>
            <a:chOff x="1881842" y="2656049"/>
            <a:chExt cx="2397222" cy="2093640"/>
          </a:xfrm>
        </p:grpSpPr>
        <p:grpSp>
          <p:nvGrpSpPr>
            <p:cNvPr id="52" name="组合 5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6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134394" tIns="67197" rIns="134394" bIns="67197" numCol="1" anchor="t" anchorCtr="0" compatLnSpc="1">
                <a:prstTxWarp prst="textNoShape">
                  <a:avLst/>
                </a:prstTxWarp>
              </a:bodyPr>
              <a:lstStyle/>
              <a:p>
                <a:pPr defTabSz="13439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646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CC0066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34394" tIns="67197" rIns="134394" bIns="67197" numCol="1" anchor="t" anchorCtr="0" compatLnSpc="1">
              <a:prstTxWarp prst="textNoShape">
                <a:avLst/>
              </a:prstTxWarp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646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4" name="TextBox 93"/>
            <p:cNvSpPr txBox="1"/>
            <p:nvPr/>
          </p:nvSpPr>
          <p:spPr>
            <a:xfrm>
              <a:off x="2575311" y="3250046"/>
              <a:ext cx="1157730" cy="912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439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dirty="0">
                  <a:solidFill>
                    <a:prstClr val="white"/>
                  </a:solidFill>
                  <a:latin typeface="微软雅黑"/>
                  <a:ea typeface="微软雅黑"/>
                </a:rPr>
                <a:t>04</a:t>
              </a:r>
              <a:endParaRPr lang="zh-CN" altLang="en-US" sz="32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7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643784" y="861896"/>
            <a:ext cx="531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MES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主要业务流程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05622" y="817079"/>
            <a:ext cx="12725968" cy="6754953"/>
            <a:chOff x="405622" y="817079"/>
            <a:chExt cx="12725968" cy="67549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r="30325"/>
            <a:stretch/>
          </p:blipFill>
          <p:spPr>
            <a:xfrm>
              <a:off x="405622" y="817079"/>
              <a:ext cx="8661105" cy="675495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8847" y="965915"/>
              <a:ext cx="3962743" cy="6571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106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-87290" y="880946"/>
            <a:ext cx="38845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1600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l" fontAlgn="ctr">
              <a:spcBef>
                <a:spcPct val="50000"/>
              </a:spcBef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产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计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划主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流程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74020" y="2170824"/>
            <a:ext cx="19417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计划接收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生产排班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计划分解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计划调整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14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工库存查询</a:t>
            </a:r>
            <a:endParaRPr lang="en-US" altLang="zh-CN" sz="1400" i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4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17" y="1590629"/>
            <a:ext cx="8458200" cy="5743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6424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24077</TotalTime>
  <Words>4434</Words>
  <Application>Microsoft Office PowerPoint</Application>
  <PresentationFormat>Custom</PresentationFormat>
  <Paragraphs>590</Paragraphs>
  <Slides>52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等线</vt:lpstr>
      <vt:lpstr>仿宋</vt:lpstr>
      <vt:lpstr>宋体</vt:lpstr>
      <vt:lpstr>宋体</vt:lpstr>
      <vt:lpstr>Microsoft YaHei</vt:lpstr>
      <vt:lpstr>Microsoft YaHei</vt:lpstr>
      <vt:lpstr>幼圆</vt:lpstr>
      <vt:lpstr>Arial</vt:lpstr>
      <vt:lpstr>Arial Narrow</vt:lpstr>
      <vt:lpstr>Calibri</vt:lpstr>
      <vt:lpstr>Calibri Light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王璇瑶</dc:creator>
  <cp:lastModifiedBy>Jack Hao Li</cp:lastModifiedBy>
  <cp:revision>2402</cp:revision>
  <dcterms:created xsi:type="dcterms:W3CDTF">2016-04-18T04:53:00Z</dcterms:created>
  <dcterms:modified xsi:type="dcterms:W3CDTF">2018-01-23T01:16:26Z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